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9" r:id="rId5"/>
    <p:sldId id="258" r:id="rId6"/>
    <p:sldId id="262" r:id="rId7"/>
    <p:sldId id="263" r:id="rId8"/>
    <p:sldId id="266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4F8A"/>
    <a:srgbClr val="41A5CA"/>
    <a:srgbClr val="70A5B5"/>
    <a:srgbClr val="5F094B"/>
    <a:srgbClr val="BFC4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EF0D3E-BDE8-4BBC-99D4-C46CF5BFA6DB}" type="doc">
      <dgm:prSet loTypeId="urn:microsoft.com/office/officeart/2005/8/layout/chevron1" loCatId="process" qsTypeId="urn:microsoft.com/office/officeart/2005/8/quickstyle/simple3" qsCatId="simple" csTypeId="urn:microsoft.com/office/officeart/2005/8/colors/colorful4" csCatId="colorful" phldr="1"/>
      <dgm:spPr/>
    </dgm:pt>
    <dgm:pt modelId="{77C07BD1-C297-44A2-A9AB-C37C6B34358E}">
      <dgm:prSet phldrT="[Текст]" custT="1"/>
      <dgm:spPr>
        <a:solidFill>
          <a:srgbClr val="FFFF99"/>
        </a:solidFill>
      </dgm:spPr>
      <dgm:t>
        <a:bodyPr/>
        <a:lstStyle/>
        <a:p>
          <a:r>
            <a:rPr lang="ru-RU" sz="1200" b="1" dirty="0" smtClean="0">
              <a:solidFill>
                <a:schemeClr val="accent6">
                  <a:lumMod val="75000"/>
                </a:schemeClr>
              </a:solidFill>
            </a:rPr>
            <a:t>учитель</a:t>
          </a:r>
          <a:endParaRPr lang="ru-RU" sz="1200" b="1" dirty="0">
            <a:solidFill>
              <a:schemeClr val="accent6">
                <a:lumMod val="75000"/>
              </a:schemeClr>
            </a:solidFill>
          </a:endParaRPr>
        </a:p>
      </dgm:t>
    </dgm:pt>
    <dgm:pt modelId="{1EF5C5EB-8AB9-41CF-BEB3-4DDFF33135B9}" type="parTrans" cxnId="{51CC09F8-CDC3-4EBC-9209-AFC1790ED899}">
      <dgm:prSet/>
      <dgm:spPr/>
      <dgm:t>
        <a:bodyPr/>
        <a:lstStyle/>
        <a:p>
          <a:endParaRPr lang="ru-RU" sz="1200"/>
        </a:p>
      </dgm:t>
    </dgm:pt>
    <dgm:pt modelId="{C7F20A13-76BD-401B-AB67-65FCE1E2EB0B}" type="sibTrans" cxnId="{51CC09F8-CDC3-4EBC-9209-AFC1790ED899}">
      <dgm:prSet/>
      <dgm:spPr/>
      <dgm:t>
        <a:bodyPr/>
        <a:lstStyle/>
        <a:p>
          <a:endParaRPr lang="ru-RU" sz="1200"/>
        </a:p>
      </dgm:t>
    </dgm:pt>
    <dgm:pt modelId="{BB88D875-E4A7-4FB2-907A-02D7CFA6607B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663300"/>
              </a:solidFill>
            </a:rPr>
            <a:t>учитель 1 категории</a:t>
          </a:r>
          <a:endParaRPr lang="ru-RU" sz="1200" b="1" dirty="0">
            <a:solidFill>
              <a:srgbClr val="663300"/>
            </a:solidFill>
          </a:endParaRPr>
        </a:p>
      </dgm:t>
    </dgm:pt>
    <dgm:pt modelId="{0D3C5238-E9DC-4043-B0D4-2195B8DB3864}" type="parTrans" cxnId="{2C7F6F1C-D0DD-4ABB-A943-5ED4A25E3B0B}">
      <dgm:prSet/>
      <dgm:spPr/>
      <dgm:t>
        <a:bodyPr/>
        <a:lstStyle/>
        <a:p>
          <a:endParaRPr lang="ru-RU" sz="1200"/>
        </a:p>
      </dgm:t>
    </dgm:pt>
    <dgm:pt modelId="{C6AA6351-8DC5-49AA-BB8D-BEC64F6BCBC6}" type="sibTrans" cxnId="{2C7F6F1C-D0DD-4ABB-A943-5ED4A25E3B0B}">
      <dgm:prSet/>
      <dgm:spPr/>
      <dgm:t>
        <a:bodyPr/>
        <a:lstStyle/>
        <a:p>
          <a:endParaRPr lang="ru-RU" sz="1200"/>
        </a:p>
      </dgm:t>
    </dgm:pt>
    <dgm:pt modelId="{7EF1D4A4-205B-430B-B257-B31A585D6F4B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200" b="1" dirty="0" smtClean="0">
              <a:solidFill>
                <a:schemeClr val="accent6">
                  <a:lumMod val="75000"/>
                </a:schemeClr>
              </a:solidFill>
            </a:rPr>
            <a:t>учитель высшей категории</a:t>
          </a:r>
          <a:endParaRPr lang="ru-RU" sz="1200" b="1" dirty="0">
            <a:solidFill>
              <a:schemeClr val="accent6">
                <a:lumMod val="75000"/>
              </a:schemeClr>
            </a:solidFill>
          </a:endParaRPr>
        </a:p>
      </dgm:t>
    </dgm:pt>
    <dgm:pt modelId="{3EBBDD0F-FCCE-4328-A9DF-10529A8E0DF0}" type="parTrans" cxnId="{241B78DD-453E-4EDF-817D-AED5E40CD44D}">
      <dgm:prSet/>
      <dgm:spPr/>
      <dgm:t>
        <a:bodyPr/>
        <a:lstStyle/>
        <a:p>
          <a:endParaRPr lang="ru-RU" sz="1200"/>
        </a:p>
      </dgm:t>
    </dgm:pt>
    <dgm:pt modelId="{4D29C91F-4DF3-41F2-9F7E-15AC446F70CD}" type="sibTrans" cxnId="{241B78DD-453E-4EDF-817D-AED5E40CD44D}">
      <dgm:prSet/>
      <dgm:spPr/>
      <dgm:t>
        <a:bodyPr/>
        <a:lstStyle/>
        <a:p>
          <a:endParaRPr lang="ru-RU" sz="1200"/>
        </a:p>
      </dgm:t>
    </dgm:pt>
    <dgm:pt modelId="{765FCACC-354B-4F95-BCF0-6F791117D899}" type="pres">
      <dgm:prSet presAssocID="{35EF0D3E-BDE8-4BBC-99D4-C46CF5BFA6DB}" presName="Name0" presStyleCnt="0">
        <dgm:presLayoutVars>
          <dgm:dir/>
          <dgm:animLvl val="lvl"/>
          <dgm:resizeHandles val="exact"/>
        </dgm:presLayoutVars>
      </dgm:prSet>
      <dgm:spPr/>
    </dgm:pt>
    <dgm:pt modelId="{89127D45-6879-4309-B06E-C7E861A2780E}" type="pres">
      <dgm:prSet presAssocID="{77C07BD1-C297-44A2-A9AB-C37C6B34358E}" presName="parTxOnly" presStyleLbl="node1" presStyleIdx="0" presStyleCnt="3" custLinFactNeighborX="92651" custLinFactNeighborY="98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356A7E-5655-4BFE-B0F1-B435A6440FF7}" type="pres">
      <dgm:prSet presAssocID="{C7F20A13-76BD-401B-AB67-65FCE1E2EB0B}" presName="parTxOnlySpace" presStyleCnt="0"/>
      <dgm:spPr/>
    </dgm:pt>
    <dgm:pt modelId="{C8D6D205-E33C-4D9D-A266-58750B638D75}" type="pres">
      <dgm:prSet presAssocID="{BB88D875-E4A7-4FB2-907A-02D7CFA6607B}" presName="parTxOnly" presStyleLbl="node1" presStyleIdx="1" presStyleCnt="3" custLinFactNeighborX="-14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9B3541-2F35-44E1-9967-DCF82E7055CC}" type="pres">
      <dgm:prSet presAssocID="{C6AA6351-8DC5-49AA-BB8D-BEC64F6BCBC6}" presName="parTxOnlySpace" presStyleCnt="0"/>
      <dgm:spPr/>
    </dgm:pt>
    <dgm:pt modelId="{AAC941B4-B635-4571-9A84-2BE8CE408698}" type="pres">
      <dgm:prSet presAssocID="{7EF1D4A4-205B-430B-B257-B31A585D6F4B}" presName="parTxOnly" presStyleLbl="node1" presStyleIdx="2" presStyleCnt="3" custLinFactNeighborX="-53002" custLinFactNeighborY="76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1B78DD-453E-4EDF-817D-AED5E40CD44D}" srcId="{35EF0D3E-BDE8-4BBC-99D4-C46CF5BFA6DB}" destId="{7EF1D4A4-205B-430B-B257-B31A585D6F4B}" srcOrd="2" destOrd="0" parTransId="{3EBBDD0F-FCCE-4328-A9DF-10529A8E0DF0}" sibTransId="{4D29C91F-4DF3-41F2-9F7E-15AC446F70CD}"/>
    <dgm:cxn modelId="{3E0C6E56-C20D-4FC0-BCE2-4090FD473863}" type="presOf" srcId="{35EF0D3E-BDE8-4BBC-99D4-C46CF5BFA6DB}" destId="{765FCACC-354B-4F95-BCF0-6F791117D899}" srcOrd="0" destOrd="0" presId="urn:microsoft.com/office/officeart/2005/8/layout/chevron1"/>
    <dgm:cxn modelId="{05642F68-81DF-4D60-8DAF-F914FC269BD8}" type="presOf" srcId="{77C07BD1-C297-44A2-A9AB-C37C6B34358E}" destId="{89127D45-6879-4309-B06E-C7E861A2780E}" srcOrd="0" destOrd="0" presId="urn:microsoft.com/office/officeart/2005/8/layout/chevron1"/>
    <dgm:cxn modelId="{E14B6604-8CBA-4910-947A-6E6127589DF2}" type="presOf" srcId="{7EF1D4A4-205B-430B-B257-B31A585D6F4B}" destId="{AAC941B4-B635-4571-9A84-2BE8CE408698}" srcOrd="0" destOrd="0" presId="urn:microsoft.com/office/officeart/2005/8/layout/chevron1"/>
    <dgm:cxn modelId="{F5EA57AA-AFB6-42A9-9639-3A8EB1252574}" type="presOf" srcId="{BB88D875-E4A7-4FB2-907A-02D7CFA6607B}" destId="{C8D6D205-E33C-4D9D-A266-58750B638D75}" srcOrd="0" destOrd="0" presId="urn:microsoft.com/office/officeart/2005/8/layout/chevron1"/>
    <dgm:cxn modelId="{2C7F6F1C-D0DD-4ABB-A943-5ED4A25E3B0B}" srcId="{35EF0D3E-BDE8-4BBC-99D4-C46CF5BFA6DB}" destId="{BB88D875-E4A7-4FB2-907A-02D7CFA6607B}" srcOrd="1" destOrd="0" parTransId="{0D3C5238-E9DC-4043-B0D4-2195B8DB3864}" sibTransId="{C6AA6351-8DC5-49AA-BB8D-BEC64F6BCBC6}"/>
    <dgm:cxn modelId="{51CC09F8-CDC3-4EBC-9209-AFC1790ED899}" srcId="{35EF0D3E-BDE8-4BBC-99D4-C46CF5BFA6DB}" destId="{77C07BD1-C297-44A2-A9AB-C37C6B34358E}" srcOrd="0" destOrd="0" parTransId="{1EF5C5EB-8AB9-41CF-BEB3-4DDFF33135B9}" sibTransId="{C7F20A13-76BD-401B-AB67-65FCE1E2EB0B}"/>
    <dgm:cxn modelId="{F1979762-CD2B-4658-B92D-0C2F2FB69D21}" type="presParOf" srcId="{765FCACC-354B-4F95-BCF0-6F791117D899}" destId="{89127D45-6879-4309-B06E-C7E861A2780E}" srcOrd="0" destOrd="0" presId="urn:microsoft.com/office/officeart/2005/8/layout/chevron1"/>
    <dgm:cxn modelId="{544E76D8-7539-459C-85FA-9606C7EAB652}" type="presParOf" srcId="{765FCACC-354B-4F95-BCF0-6F791117D899}" destId="{C1356A7E-5655-4BFE-B0F1-B435A6440FF7}" srcOrd="1" destOrd="0" presId="urn:microsoft.com/office/officeart/2005/8/layout/chevron1"/>
    <dgm:cxn modelId="{8C3721C1-48C8-4BF7-87B4-83B6F4C2BF2C}" type="presParOf" srcId="{765FCACC-354B-4F95-BCF0-6F791117D899}" destId="{C8D6D205-E33C-4D9D-A266-58750B638D75}" srcOrd="2" destOrd="0" presId="urn:microsoft.com/office/officeart/2005/8/layout/chevron1"/>
    <dgm:cxn modelId="{B57F55CD-68A7-4DFE-AABA-D2C5AF073E4F}" type="presParOf" srcId="{765FCACC-354B-4F95-BCF0-6F791117D899}" destId="{E09B3541-2F35-44E1-9967-DCF82E7055CC}" srcOrd="3" destOrd="0" presId="urn:microsoft.com/office/officeart/2005/8/layout/chevron1"/>
    <dgm:cxn modelId="{3905B6B3-04CF-43D7-B728-3EB3D8D00277}" type="presParOf" srcId="{765FCACC-354B-4F95-BCF0-6F791117D899}" destId="{AAC941B4-B635-4571-9A84-2BE8CE40869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38DB59-B4BF-4E6E-A868-80E1BA2DE16C}" type="doc">
      <dgm:prSet loTypeId="urn:microsoft.com/office/officeart/2005/8/layout/vList3" loCatId="list" qsTypeId="urn:microsoft.com/office/officeart/2005/8/quickstyle/simple1" qsCatId="simple" csTypeId="urn:microsoft.com/office/officeart/2005/8/colors/accent1_1" csCatId="accent1" phldr="1"/>
      <dgm:spPr/>
    </dgm:pt>
    <dgm:pt modelId="{05C9AD88-9EC7-42AD-9C02-EB457E6C54A1}">
      <dgm:prSet phldrT="[Текст]" custT="1"/>
      <dgm:spPr/>
      <dgm:t>
        <a:bodyPr/>
        <a:lstStyle/>
        <a:p>
          <a:pPr algn="l"/>
          <a:r>
            <a: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Усилена роль руководителя</a:t>
          </a:r>
          <a:r>
            <a:rPr lang="ru-RU" sz="24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образовательной организации </a:t>
          </a:r>
          <a:endParaRPr lang="ru-RU" sz="2400" dirty="0"/>
        </a:p>
      </dgm:t>
    </dgm:pt>
    <dgm:pt modelId="{B04984C5-7AD4-447A-A661-863A0377746C}" type="parTrans" cxnId="{A20AC5F8-1105-46AB-99C4-F98335B59A16}">
      <dgm:prSet/>
      <dgm:spPr/>
      <dgm:t>
        <a:bodyPr/>
        <a:lstStyle/>
        <a:p>
          <a:pPr algn="l"/>
          <a:endParaRPr lang="ru-RU" sz="2400"/>
        </a:p>
      </dgm:t>
    </dgm:pt>
    <dgm:pt modelId="{1410BFA7-1E02-492E-961E-E4040A83D254}" type="sibTrans" cxnId="{A20AC5F8-1105-46AB-99C4-F98335B59A16}">
      <dgm:prSet/>
      <dgm:spPr/>
      <dgm:t>
        <a:bodyPr/>
        <a:lstStyle/>
        <a:p>
          <a:pPr algn="l"/>
          <a:endParaRPr lang="ru-RU" sz="2400"/>
        </a:p>
      </dgm:t>
    </dgm:pt>
    <dgm:pt modelId="{79E83C54-D029-4FC5-B22B-5742BCC4EC89}">
      <dgm:prSet phldrT="[Текст]" custT="1"/>
      <dgm:spPr/>
      <dgm:t>
        <a:bodyPr/>
        <a:lstStyle/>
        <a:p>
          <a:pPr algn="l"/>
          <a:r>
            <a: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Изменились сроки предоставления материалов</a:t>
          </a:r>
          <a:r>
            <a:rPr lang="ru-RU" sz="24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аттестующегося</a:t>
          </a:r>
          <a:r>
            <a:rPr lang="ru-RU" sz="24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группе Специалистов (экспертной группе)</a:t>
          </a:r>
          <a:endParaRPr lang="ru-RU" sz="2400" dirty="0"/>
        </a:p>
      </dgm:t>
    </dgm:pt>
    <dgm:pt modelId="{FC9C2B63-617E-4B6B-8F58-42DD8F741214}" type="parTrans" cxnId="{C3A96B85-A3CF-4F66-AE0F-1070A51B1EFF}">
      <dgm:prSet/>
      <dgm:spPr/>
      <dgm:t>
        <a:bodyPr/>
        <a:lstStyle/>
        <a:p>
          <a:pPr algn="l"/>
          <a:endParaRPr lang="ru-RU" sz="2400"/>
        </a:p>
      </dgm:t>
    </dgm:pt>
    <dgm:pt modelId="{1A091D45-A6D5-4832-A679-F85B1F20BA2B}" type="sibTrans" cxnId="{C3A96B85-A3CF-4F66-AE0F-1070A51B1EFF}">
      <dgm:prSet/>
      <dgm:spPr/>
      <dgm:t>
        <a:bodyPr/>
        <a:lstStyle/>
        <a:p>
          <a:pPr algn="l"/>
          <a:endParaRPr lang="ru-RU" sz="2400"/>
        </a:p>
      </dgm:t>
    </dgm:pt>
    <dgm:pt modelId="{59AF8CD1-ABF6-4C26-AB41-C4D5EBFC65C6}">
      <dgm:prSet phldrT="[Текст]" custT="1"/>
      <dgm:spPr/>
      <dgm:t>
        <a:bodyPr/>
        <a:lstStyle/>
        <a:p>
          <a:pPr algn="l"/>
          <a:r>
            <a: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Расширены права и функционал Специалистов, </a:t>
          </a:r>
          <a:r>
            <a:rPr lang="ru-RU" sz="24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осуществляющих</a:t>
          </a:r>
          <a:r>
            <a: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всесторонний анализ профессиональной деятельности</a:t>
          </a:r>
          <a:endParaRPr lang="ru-RU" sz="2400" dirty="0"/>
        </a:p>
      </dgm:t>
    </dgm:pt>
    <dgm:pt modelId="{A86E4569-7942-40AA-B580-5373D2938E0D}" type="parTrans" cxnId="{A5FE755C-92FF-45C5-B90D-33F047B2561E}">
      <dgm:prSet/>
      <dgm:spPr/>
      <dgm:t>
        <a:bodyPr/>
        <a:lstStyle/>
        <a:p>
          <a:pPr algn="l"/>
          <a:endParaRPr lang="ru-RU" sz="2400"/>
        </a:p>
      </dgm:t>
    </dgm:pt>
    <dgm:pt modelId="{D1A54CC0-3CA5-43B2-B98B-6046218F8C45}" type="sibTrans" cxnId="{A5FE755C-92FF-45C5-B90D-33F047B2561E}">
      <dgm:prSet/>
      <dgm:spPr/>
      <dgm:t>
        <a:bodyPr/>
        <a:lstStyle/>
        <a:p>
          <a:pPr algn="l"/>
          <a:endParaRPr lang="ru-RU" sz="2400"/>
        </a:p>
      </dgm:t>
    </dgm:pt>
    <dgm:pt modelId="{7DE69FBB-BB03-4B1A-BF31-DF19019D47C0}">
      <dgm:prSet phldrT="[Текст]" custT="1"/>
      <dgm:spPr/>
      <dgm:t>
        <a:bodyPr/>
        <a:lstStyle/>
        <a:p>
          <a:pPr algn="l"/>
          <a:r>
            <a: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Расширены права </a:t>
          </a:r>
          <a:r>
            <a:rPr lang="ru-RU" sz="2400" dirty="0" err="1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аттестующихся</a:t>
          </a:r>
          <a:endParaRPr lang="ru-RU" sz="2400" dirty="0"/>
        </a:p>
      </dgm:t>
    </dgm:pt>
    <dgm:pt modelId="{03EE583E-923D-4ECD-A862-DC936E904F55}" type="parTrans" cxnId="{CBD7BCCF-AC84-4E5B-B367-60C4F94E900D}">
      <dgm:prSet/>
      <dgm:spPr/>
      <dgm:t>
        <a:bodyPr/>
        <a:lstStyle/>
        <a:p>
          <a:pPr algn="l"/>
          <a:endParaRPr lang="ru-RU" sz="2400"/>
        </a:p>
      </dgm:t>
    </dgm:pt>
    <dgm:pt modelId="{06A092B8-C462-4A6D-8EEE-75E6A0F9D910}" type="sibTrans" cxnId="{CBD7BCCF-AC84-4E5B-B367-60C4F94E900D}">
      <dgm:prSet/>
      <dgm:spPr/>
      <dgm:t>
        <a:bodyPr/>
        <a:lstStyle/>
        <a:p>
          <a:pPr algn="l"/>
          <a:endParaRPr lang="ru-RU" sz="2400"/>
        </a:p>
      </dgm:t>
    </dgm:pt>
    <dgm:pt modelId="{CEDBE179-B90B-4A15-A0AB-CB0799FDE1F3}">
      <dgm:prSet phldrT="[Текст]" custT="1"/>
      <dgm:spPr/>
      <dgm:t>
        <a:bodyPr/>
        <a:lstStyle/>
        <a:p>
          <a:pPr algn="l"/>
          <a:r>
            <a: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Изменилось содержание разделов Заключения</a:t>
          </a:r>
          <a:endParaRPr lang="ru-RU" sz="2400" dirty="0"/>
        </a:p>
      </dgm:t>
    </dgm:pt>
    <dgm:pt modelId="{4837D9BB-5B29-4AD5-9B0D-EB2758379E67}" type="parTrans" cxnId="{B08CCBD9-AC26-477C-842D-28300FE6ED11}">
      <dgm:prSet/>
      <dgm:spPr/>
      <dgm:t>
        <a:bodyPr/>
        <a:lstStyle/>
        <a:p>
          <a:pPr algn="l"/>
          <a:endParaRPr lang="ru-RU" sz="2400"/>
        </a:p>
      </dgm:t>
    </dgm:pt>
    <dgm:pt modelId="{02137AC8-331F-4544-B369-36E080F03156}" type="sibTrans" cxnId="{B08CCBD9-AC26-477C-842D-28300FE6ED11}">
      <dgm:prSet/>
      <dgm:spPr/>
      <dgm:t>
        <a:bodyPr/>
        <a:lstStyle/>
        <a:p>
          <a:pPr algn="l"/>
          <a:endParaRPr lang="ru-RU" sz="2400"/>
        </a:p>
      </dgm:t>
    </dgm:pt>
    <dgm:pt modelId="{291F2719-8633-49DB-BA31-9ECD05036C2E}" type="pres">
      <dgm:prSet presAssocID="{0E38DB59-B4BF-4E6E-A868-80E1BA2DE16C}" presName="linearFlow" presStyleCnt="0">
        <dgm:presLayoutVars>
          <dgm:dir/>
          <dgm:resizeHandles val="exact"/>
        </dgm:presLayoutVars>
      </dgm:prSet>
      <dgm:spPr/>
    </dgm:pt>
    <dgm:pt modelId="{0BEBA0A7-51E4-4E0D-8DB3-72A9CE5EA3D7}" type="pres">
      <dgm:prSet presAssocID="{05C9AD88-9EC7-42AD-9C02-EB457E6C54A1}" presName="composite" presStyleCnt="0"/>
      <dgm:spPr/>
    </dgm:pt>
    <dgm:pt modelId="{8D894957-0D38-4187-8397-64A8672EA56E}" type="pres">
      <dgm:prSet presAssocID="{05C9AD88-9EC7-42AD-9C02-EB457E6C54A1}" presName="imgShp" presStyleLbl="fgImgPlace1" presStyleIdx="0" presStyleCnt="5"/>
      <dgm:spPr/>
    </dgm:pt>
    <dgm:pt modelId="{8D9490DC-0A8A-4BDD-BC67-D8459F1E9669}" type="pres">
      <dgm:prSet presAssocID="{05C9AD88-9EC7-42AD-9C02-EB457E6C54A1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6E0E8F-7217-4AFA-AFC1-2F839E6BEBBD}" type="pres">
      <dgm:prSet presAssocID="{1410BFA7-1E02-492E-961E-E4040A83D254}" presName="spacing" presStyleCnt="0"/>
      <dgm:spPr/>
    </dgm:pt>
    <dgm:pt modelId="{40353D1D-5FDF-4618-866B-E6B80898909D}" type="pres">
      <dgm:prSet presAssocID="{79E83C54-D029-4FC5-B22B-5742BCC4EC89}" presName="composite" presStyleCnt="0"/>
      <dgm:spPr/>
    </dgm:pt>
    <dgm:pt modelId="{12073E3C-4B78-4CB6-BAF7-D15F488F7910}" type="pres">
      <dgm:prSet presAssocID="{79E83C54-D029-4FC5-B22B-5742BCC4EC89}" presName="imgShp" presStyleLbl="fgImgPlace1" presStyleIdx="1" presStyleCnt="5"/>
      <dgm:spPr/>
    </dgm:pt>
    <dgm:pt modelId="{886A7B5E-09BE-40A5-865C-829405FC7A0C}" type="pres">
      <dgm:prSet presAssocID="{79E83C54-D029-4FC5-B22B-5742BCC4EC89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3448F0-332F-48C1-BB53-017B01F69816}" type="pres">
      <dgm:prSet presAssocID="{1A091D45-A6D5-4832-A679-F85B1F20BA2B}" presName="spacing" presStyleCnt="0"/>
      <dgm:spPr/>
    </dgm:pt>
    <dgm:pt modelId="{7AEEB383-144B-4986-961A-9A5DB329ED7E}" type="pres">
      <dgm:prSet presAssocID="{59AF8CD1-ABF6-4C26-AB41-C4D5EBFC65C6}" presName="composite" presStyleCnt="0"/>
      <dgm:spPr/>
    </dgm:pt>
    <dgm:pt modelId="{59D28965-235C-4C5E-AC1D-FE8F6B61C7F0}" type="pres">
      <dgm:prSet presAssocID="{59AF8CD1-ABF6-4C26-AB41-C4D5EBFC65C6}" presName="imgShp" presStyleLbl="fgImgPlace1" presStyleIdx="2" presStyleCnt="5"/>
      <dgm:spPr/>
    </dgm:pt>
    <dgm:pt modelId="{0507D394-A100-4BCC-BC99-31A0501E754F}" type="pres">
      <dgm:prSet presAssocID="{59AF8CD1-ABF6-4C26-AB41-C4D5EBFC65C6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352DE0-EF8D-4755-B9C6-A3B547573065}" type="pres">
      <dgm:prSet presAssocID="{D1A54CC0-3CA5-43B2-B98B-6046218F8C45}" presName="spacing" presStyleCnt="0"/>
      <dgm:spPr/>
    </dgm:pt>
    <dgm:pt modelId="{E5CB089B-7765-4FB5-8CAE-A1D3D30BBBBB}" type="pres">
      <dgm:prSet presAssocID="{7DE69FBB-BB03-4B1A-BF31-DF19019D47C0}" presName="composite" presStyleCnt="0"/>
      <dgm:spPr/>
    </dgm:pt>
    <dgm:pt modelId="{0AB8B5A4-EE7D-49DB-AF1F-7538B832E075}" type="pres">
      <dgm:prSet presAssocID="{7DE69FBB-BB03-4B1A-BF31-DF19019D47C0}" presName="imgShp" presStyleLbl="fgImgPlace1" presStyleIdx="3" presStyleCnt="5"/>
      <dgm:spPr/>
    </dgm:pt>
    <dgm:pt modelId="{E17885A5-01AC-45BD-80B7-AEC87BAA4D2E}" type="pres">
      <dgm:prSet presAssocID="{7DE69FBB-BB03-4B1A-BF31-DF19019D47C0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B6DB0D-4341-49E0-AF64-071A1B04F268}" type="pres">
      <dgm:prSet presAssocID="{06A092B8-C462-4A6D-8EEE-75E6A0F9D910}" presName="spacing" presStyleCnt="0"/>
      <dgm:spPr/>
    </dgm:pt>
    <dgm:pt modelId="{9719F93F-8857-400F-B63E-E03D1F1BF72E}" type="pres">
      <dgm:prSet presAssocID="{CEDBE179-B90B-4A15-A0AB-CB0799FDE1F3}" presName="composite" presStyleCnt="0"/>
      <dgm:spPr/>
    </dgm:pt>
    <dgm:pt modelId="{C6972A46-1D78-4C6F-82E6-BC7FEF682386}" type="pres">
      <dgm:prSet presAssocID="{CEDBE179-B90B-4A15-A0AB-CB0799FDE1F3}" presName="imgShp" presStyleLbl="fgImgPlace1" presStyleIdx="4" presStyleCnt="5"/>
      <dgm:spPr/>
    </dgm:pt>
    <dgm:pt modelId="{D1C9F52F-41DD-45F0-A93A-E62AB5EC1705}" type="pres">
      <dgm:prSet presAssocID="{CEDBE179-B90B-4A15-A0AB-CB0799FDE1F3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A9360F-1F06-478D-B8DE-24A1E98E7713}" type="presOf" srcId="{59AF8CD1-ABF6-4C26-AB41-C4D5EBFC65C6}" destId="{0507D394-A100-4BCC-BC99-31A0501E754F}" srcOrd="0" destOrd="0" presId="urn:microsoft.com/office/officeart/2005/8/layout/vList3"/>
    <dgm:cxn modelId="{CBD7BCCF-AC84-4E5B-B367-60C4F94E900D}" srcId="{0E38DB59-B4BF-4E6E-A868-80E1BA2DE16C}" destId="{7DE69FBB-BB03-4B1A-BF31-DF19019D47C0}" srcOrd="3" destOrd="0" parTransId="{03EE583E-923D-4ECD-A862-DC936E904F55}" sibTransId="{06A092B8-C462-4A6D-8EEE-75E6A0F9D910}"/>
    <dgm:cxn modelId="{ED89CB86-A99A-4E51-9329-8C6646E8D432}" type="presOf" srcId="{0E38DB59-B4BF-4E6E-A868-80E1BA2DE16C}" destId="{291F2719-8633-49DB-BA31-9ECD05036C2E}" srcOrd="0" destOrd="0" presId="urn:microsoft.com/office/officeart/2005/8/layout/vList3"/>
    <dgm:cxn modelId="{6AC66086-05B5-4BB0-AC2C-5BE627BC79C5}" type="presOf" srcId="{79E83C54-D029-4FC5-B22B-5742BCC4EC89}" destId="{886A7B5E-09BE-40A5-865C-829405FC7A0C}" srcOrd="0" destOrd="0" presId="urn:microsoft.com/office/officeart/2005/8/layout/vList3"/>
    <dgm:cxn modelId="{A20AC5F8-1105-46AB-99C4-F98335B59A16}" srcId="{0E38DB59-B4BF-4E6E-A868-80E1BA2DE16C}" destId="{05C9AD88-9EC7-42AD-9C02-EB457E6C54A1}" srcOrd="0" destOrd="0" parTransId="{B04984C5-7AD4-447A-A661-863A0377746C}" sibTransId="{1410BFA7-1E02-492E-961E-E4040A83D254}"/>
    <dgm:cxn modelId="{281B91DC-0BEF-4F8D-81C6-3CEFE103A652}" type="presOf" srcId="{7DE69FBB-BB03-4B1A-BF31-DF19019D47C0}" destId="{E17885A5-01AC-45BD-80B7-AEC87BAA4D2E}" srcOrd="0" destOrd="0" presId="urn:microsoft.com/office/officeart/2005/8/layout/vList3"/>
    <dgm:cxn modelId="{C3A96B85-A3CF-4F66-AE0F-1070A51B1EFF}" srcId="{0E38DB59-B4BF-4E6E-A868-80E1BA2DE16C}" destId="{79E83C54-D029-4FC5-B22B-5742BCC4EC89}" srcOrd="1" destOrd="0" parTransId="{FC9C2B63-617E-4B6B-8F58-42DD8F741214}" sibTransId="{1A091D45-A6D5-4832-A679-F85B1F20BA2B}"/>
    <dgm:cxn modelId="{A5FE755C-92FF-45C5-B90D-33F047B2561E}" srcId="{0E38DB59-B4BF-4E6E-A868-80E1BA2DE16C}" destId="{59AF8CD1-ABF6-4C26-AB41-C4D5EBFC65C6}" srcOrd="2" destOrd="0" parTransId="{A86E4569-7942-40AA-B580-5373D2938E0D}" sibTransId="{D1A54CC0-3CA5-43B2-B98B-6046218F8C45}"/>
    <dgm:cxn modelId="{D371D71A-B011-4829-8A5C-9CA834DD110D}" type="presOf" srcId="{05C9AD88-9EC7-42AD-9C02-EB457E6C54A1}" destId="{8D9490DC-0A8A-4BDD-BC67-D8459F1E9669}" srcOrd="0" destOrd="0" presId="urn:microsoft.com/office/officeart/2005/8/layout/vList3"/>
    <dgm:cxn modelId="{B08CCBD9-AC26-477C-842D-28300FE6ED11}" srcId="{0E38DB59-B4BF-4E6E-A868-80E1BA2DE16C}" destId="{CEDBE179-B90B-4A15-A0AB-CB0799FDE1F3}" srcOrd="4" destOrd="0" parTransId="{4837D9BB-5B29-4AD5-9B0D-EB2758379E67}" sibTransId="{02137AC8-331F-4544-B369-36E080F03156}"/>
    <dgm:cxn modelId="{82ECF192-EE6E-41AE-BBDF-3352E37471CC}" type="presOf" srcId="{CEDBE179-B90B-4A15-A0AB-CB0799FDE1F3}" destId="{D1C9F52F-41DD-45F0-A93A-E62AB5EC1705}" srcOrd="0" destOrd="0" presId="urn:microsoft.com/office/officeart/2005/8/layout/vList3"/>
    <dgm:cxn modelId="{E9A88012-D3A9-49F1-BED6-9DB6ADF5960E}" type="presParOf" srcId="{291F2719-8633-49DB-BA31-9ECD05036C2E}" destId="{0BEBA0A7-51E4-4E0D-8DB3-72A9CE5EA3D7}" srcOrd="0" destOrd="0" presId="urn:microsoft.com/office/officeart/2005/8/layout/vList3"/>
    <dgm:cxn modelId="{F16149AC-5050-4589-886C-82D36ED23389}" type="presParOf" srcId="{0BEBA0A7-51E4-4E0D-8DB3-72A9CE5EA3D7}" destId="{8D894957-0D38-4187-8397-64A8672EA56E}" srcOrd="0" destOrd="0" presId="urn:microsoft.com/office/officeart/2005/8/layout/vList3"/>
    <dgm:cxn modelId="{69D2B7EB-DE6A-4F22-AF4B-63BF5677BAED}" type="presParOf" srcId="{0BEBA0A7-51E4-4E0D-8DB3-72A9CE5EA3D7}" destId="{8D9490DC-0A8A-4BDD-BC67-D8459F1E9669}" srcOrd="1" destOrd="0" presId="urn:microsoft.com/office/officeart/2005/8/layout/vList3"/>
    <dgm:cxn modelId="{87CCCB1B-F272-4D64-9558-70C9AE83F254}" type="presParOf" srcId="{291F2719-8633-49DB-BA31-9ECD05036C2E}" destId="{186E0E8F-7217-4AFA-AFC1-2F839E6BEBBD}" srcOrd="1" destOrd="0" presId="urn:microsoft.com/office/officeart/2005/8/layout/vList3"/>
    <dgm:cxn modelId="{74DE9B26-893C-4978-B60D-D3993702A2B0}" type="presParOf" srcId="{291F2719-8633-49DB-BA31-9ECD05036C2E}" destId="{40353D1D-5FDF-4618-866B-E6B80898909D}" srcOrd="2" destOrd="0" presId="urn:microsoft.com/office/officeart/2005/8/layout/vList3"/>
    <dgm:cxn modelId="{CF87F0EE-1E50-4AE0-BBCA-69A00CF7D42D}" type="presParOf" srcId="{40353D1D-5FDF-4618-866B-E6B80898909D}" destId="{12073E3C-4B78-4CB6-BAF7-D15F488F7910}" srcOrd="0" destOrd="0" presId="urn:microsoft.com/office/officeart/2005/8/layout/vList3"/>
    <dgm:cxn modelId="{C9BFD168-9E5C-4C6E-AB17-28D828669403}" type="presParOf" srcId="{40353D1D-5FDF-4618-866B-E6B80898909D}" destId="{886A7B5E-09BE-40A5-865C-829405FC7A0C}" srcOrd="1" destOrd="0" presId="urn:microsoft.com/office/officeart/2005/8/layout/vList3"/>
    <dgm:cxn modelId="{564A1E30-23A5-48B3-BE89-B887E1AEA25C}" type="presParOf" srcId="{291F2719-8633-49DB-BA31-9ECD05036C2E}" destId="{483448F0-332F-48C1-BB53-017B01F69816}" srcOrd="3" destOrd="0" presId="urn:microsoft.com/office/officeart/2005/8/layout/vList3"/>
    <dgm:cxn modelId="{AB178F28-D538-4332-982D-FF71CE6070FE}" type="presParOf" srcId="{291F2719-8633-49DB-BA31-9ECD05036C2E}" destId="{7AEEB383-144B-4986-961A-9A5DB329ED7E}" srcOrd="4" destOrd="0" presId="urn:microsoft.com/office/officeart/2005/8/layout/vList3"/>
    <dgm:cxn modelId="{B92418C3-9ED8-461D-B69F-B4A1504983C5}" type="presParOf" srcId="{7AEEB383-144B-4986-961A-9A5DB329ED7E}" destId="{59D28965-235C-4C5E-AC1D-FE8F6B61C7F0}" srcOrd="0" destOrd="0" presId="urn:microsoft.com/office/officeart/2005/8/layout/vList3"/>
    <dgm:cxn modelId="{8AFBE2B4-DB57-48C8-BF94-F7DF9BAED677}" type="presParOf" srcId="{7AEEB383-144B-4986-961A-9A5DB329ED7E}" destId="{0507D394-A100-4BCC-BC99-31A0501E754F}" srcOrd="1" destOrd="0" presId="urn:microsoft.com/office/officeart/2005/8/layout/vList3"/>
    <dgm:cxn modelId="{F75B4C7B-A8B3-484C-B1D4-AC0CE099CF14}" type="presParOf" srcId="{291F2719-8633-49DB-BA31-9ECD05036C2E}" destId="{09352DE0-EF8D-4755-B9C6-A3B547573065}" srcOrd="5" destOrd="0" presId="urn:microsoft.com/office/officeart/2005/8/layout/vList3"/>
    <dgm:cxn modelId="{AAF999AA-66C9-444F-AF9F-B88B4E13A064}" type="presParOf" srcId="{291F2719-8633-49DB-BA31-9ECD05036C2E}" destId="{E5CB089B-7765-4FB5-8CAE-A1D3D30BBBBB}" srcOrd="6" destOrd="0" presId="urn:microsoft.com/office/officeart/2005/8/layout/vList3"/>
    <dgm:cxn modelId="{6144FF49-B5B5-4AB5-A5EE-1BF6DD9DA152}" type="presParOf" srcId="{E5CB089B-7765-4FB5-8CAE-A1D3D30BBBBB}" destId="{0AB8B5A4-EE7D-49DB-AF1F-7538B832E075}" srcOrd="0" destOrd="0" presId="urn:microsoft.com/office/officeart/2005/8/layout/vList3"/>
    <dgm:cxn modelId="{214B4843-8B73-4C00-8691-DC9A12280465}" type="presParOf" srcId="{E5CB089B-7765-4FB5-8CAE-A1D3D30BBBBB}" destId="{E17885A5-01AC-45BD-80B7-AEC87BAA4D2E}" srcOrd="1" destOrd="0" presId="urn:microsoft.com/office/officeart/2005/8/layout/vList3"/>
    <dgm:cxn modelId="{49C0CC26-4F2C-4D6E-8C2B-445198C00C9C}" type="presParOf" srcId="{291F2719-8633-49DB-BA31-9ECD05036C2E}" destId="{A4B6DB0D-4341-49E0-AF64-071A1B04F268}" srcOrd="7" destOrd="0" presId="urn:microsoft.com/office/officeart/2005/8/layout/vList3"/>
    <dgm:cxn modelId="{964072FC-5322-4D81-9C6C-C3CCC2D1E9CE}" type="presParOf" srcId="{291F2719-8633-49DB-BA31-9ECD05036C2E}" destId="{9719F93F-8857-400F-B63E-E03D1F1BF72E}" srcOrd="8" destOrd="0" presId="urn:microsoft.com/office/officeart/2005/8/layout/vList3"/>
    <dgm:cxn modelId="{54FAFEC3-F1F8-4560-9197-5F050713BA34}" type="presParOf" srcId="{9719F93F-8857-400F-B63E-E03D1F1BF72E}" destId="{C6972A46-1D78-4C6F-82E6-BC7FEF682386}" srcOrd="0" destOrd="0" presId="urn:microsoft.com/office/officeart/2005/8/layout/vList3"/>
    <dgm:cxn modelId="{C478CA9B-0E89-4767-937C-A8FC74F2A21B}" type="presParOf" srcId="{9719F93F-8857-400F-B63E-E03D1F1BF72E}" destId="{D1C9F52F-41DD-45F0-A93A-E62AB5EC170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9D9B67-6A54-4901-9F3D-6498C71D29D3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E10A9C-6C7C-453F-989A-D2E7C04FDCF1}">
      <dgm:prSet phldrT="[Текст]" custT="1"/>
      <dgm:spPr/>
      <dgm:t>
        <a:bodyPr/>
        <a:lstStyle/>
        <a:p>
          <a:r>
            <a:rPr lang="ru-RU" sz="2000" b="1" dirty="0" smtClean="0"/>
            <a:t>Не позднее, чем за неделю до начала аттестационного месяца</a:t>
          </a:r>
          <a:endParaRPr lang="ru-RU" sz="2000" b="1" dirty="0"/>
        </a:p>
      </dgm:t>
    </dgm:pt>
    <dgm:pt modelId="{3C20D777-62AC-4599-AA16-05294FCBA630}" type="parTrans" cxnId="{EFE9FFE9-1711-4FBE-AE02-61483C7D1CC1}">
      <dgm:prSet/>
      <dgm:spPr/>
      <dgm:t>
        <a:bodyPr/>
        <a:lstStyle/>
        <a:p>
          <a:endParaRPr lang="ru-RU" sz="2000"/>
        </a:p>
      </dgm:t>
    </dgm:pt>
    <dgm:pt modelId="{11FD5D4F-30BE-45A4-82C6-9815700D58CB}" type="sibTrans" cxnId="{EFE9FFE9-1711-4FBE-AE02-61483C7D1CC1}">
      <dgm:prSet/>
      <dgm:spPr/>
      <dgm:t>
        <a:bodyPr/>
        <a:lstStyle/>
        <a:p>
          <a:endParaRPr lang="ru-RU" sz="2000"/>
        </a:p>
      </dgm:t>
    </dgm:pt>
    <dgm:pt modelId="{222FFB99-BBFD-44FB-9F7C-CB5AE42482D7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Предоставление аттестационных материалов руководителю группы Специалистов</a:t>
          </a:r>
          <a:endParaRPr lang="ru-RU" sz="2000" b="1" dirty="0">
            <a:solidFill>
              <a:srgbClr val="002060"/>
            </a:solidFill>
          </a:endParaRPr>
        </a:p>
      </dgm:t>
    </dgm:pt>
    <dgm:pt modelId="{0CC69E15-2B21-44FB-99A8-18F8BF4563E1}" type="parTrans" cxnId="{E269739C-A477-43D2-BC8C-97BA31FD11EC}">
      <dgm:prSet/>
      <dgm:spPr/>
      <dgm:t>
        <a:bodyPr/>
        <a:lstStyle/>
        <a:p>
          <a:endParaRPr lang="ru-RU" sz="2000"/>
        </a:p>
      </dgm:t>
    </dgm:pt>
    <dgm:pt modelId="{89A38431-057C-473C-832E-0934602BEAC0}" type="sibTrans" cxnId="{E269739C-A477-43D2-BC8C-97BA31FD11EC}">
      <dgm:prSet/>
      <dgm:spPr/>
      <dgm:t>
        <a:bodyPr/>
        <a:lstStyle/>
        <a:p>
          <a:endParaRPr lang="ru-RU" sz="2000"/>
        </a:p>
      </dgm:t>
    </dgm:pt>
    <dgm:pt modelId="{85668ED6-C009-4689-9B41-520DD571ED79}">
      <dgm:prSet phldrT="[Текст]" custT="1"/>
      <dgm:spPr/>
      <dgm:t>
        <a:bodyPr/>
        <a:lstStyle/>
        <a:p>
          <a:r>
            <a:rPr lang="ru-RU" sz="2000" b="1" dirty="0" smtClean="0"/>
            <a:t>В течение 10 дней с момента получения материалов</a:t>
          </a:r>
          <a:endParaRPr lang="ru-RU" sz="2000" b="1" dirty="0"/>
        </a:p>
      </dgm:t>
    </dgm:pt>
    <dgm:pt modelId="{F84D2ABF-BD86-4AE7-9DDC-5BA098773AF1}" type="parTrans" cxnId="{EE3CAF03-22CA-4A70-BEDC-907C3F45FCB3}">
      <dgm:prSet/>
      <dgm:spPr/>
      <dgm:t>
        <a:bodyPr/>
        <a:lstStyle/>
        <a:p>
          <a:endParaRPr lang="ru-RU" sz="2000"/>
        </a:p>
      </dgm:t>
    </dgm:pt>
    <dgm:pt modelId="{78F9C327-99E2-4C92-9B8D-FE366E707975}" type="sibTrans" cxnId="{EE3CAF03-22CA-4A70-BEDC-907C3F45FCB3}">
      <dgm:prSet/>
      <dgm:spPr/>
      <dgm:t>
        <a:bodyPr/>
        <a:lstStyle/>
        <a:p>
          <a:endParaRPr lang="ru-RU" sz="2000"/>
        </a:p>
      </dgm:t>
    </dgm:pt>
    <dgm:pt modelId="{ED8E616B-0686-4162-94B3-3092A1FC35AF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Проведение всестороннего анализа деятельности </a:t>
          </a:r>
          <a:r>
            <a:rPr lang="ru-RU" sz="2000" b="1" dirty="0" err="1" smtClean="0">
              <a:solidFill>
                <a:srgbClr val="002060"/>
              </a:solidFill>
            </a:rPr>
            <a:t>аттестующегося</a:t>
          </a:r>
          <a:r>
            <a:rPr lang="ru-RU" sz="2000" b="1" dirty="0" smtClean="0">
              <a:solidFill>
                <a:srgbClr val="002060"/>
              </a:solidFill>
            </a:rPr>
            <a:t>, в </a:t>
          </a:r>
          <a:r>
            <a:rPr lang="ru-RU" sz="2000" b="1" dirty="0" err="1" smtClean="0">
              <a:solidFill>
                <a:srgbClr val="002060"/>
              </a:solidFill>
            </a:rPr>
            <a:t>т.ч</a:t>
          </a:r>
          <a:r>
            <a:rPr lang="ru-RU" sz="2000" b="1" dirty="0" smtClean="0">
              <a:solidFill>
                <a:srgbClr val="002060"/>
              </a:solidFill>
            </a:rPr>
            <a:t>. </a:t>
          </a:r>
          <a:r>
            <a:rPr lang="ru-RU" sz="2000" b="1" smtClean="0">
              <a:solidFill>
                <a:srgbClr val="002060"/>
              </a:solidFill>
            </a:rPr>
            <a:t>посещение </a:t>
          </a:r>
          <a:r>
            <a:rPr lang="ru-RU" sz="2000" b="1" dirty="0" smtClean="0">
              <a:solidFill>
                <a:srgbClr val="002060"/>
              </a:solidFill>
            </a:rPr>
            <a:t>учебных занятий</a:t>
          </a:r>
          <a:endParaRPr lang="ru-RU" sz="2000" b="1" dirty="0">
            <a:solidFill>
              <a:srgbClr val="002060"/>
            </a:solidFill>
          </a:endParaRPr>
        </a:p>
      </dgm:t>
    </dgm:pt>
    <dgm:pt modelId="{EC2B4B90-82B8-4B2C-A323-34B3E22404C9}" type="parTrans" cxnId="{7D6C733A-62EB-4C70-A944-DF6D25258036}">
      <dgm:prSet/>
      <dgm:spPr/>
      <dgm:t>
        <a:bodyPr/>
        <a:lstStyle/>
        <a:p>
          <a:endParaRPr lang="ru-RU" sz="2000"/>
        </a:p>
      </dgm:t>
    </dgm:pt>
    <dgm:pt modelId="{C8EB7060-6DEE-4433-8FF5-DE0CAB1F6DF0}" type="sibTrans" cxnId="{7D6C733A-62EB-4C70-A944-DF6D25258036}">
      <dgm:prSet/>
      <dgm:spPr/>
      <dgm:t>
        <a:bodyPr/>
        <a:lstStyle/>
        <a:p>
          <a:endParaRPr lang="ru-RU" sz="2000"/>
        </a:p>
      </dgm:t>
    </dgm:pt>
    <dgm:pt modelId="{9BE7BABC-A6DD-41AF-85F7-254649530526}">
      <dgm:prSet phldrT="[Текст]" custT="1"/>
      <dgm:spPr/>
      <dgm:t>
        <a:bodyPr/>
        <a:lstStyle/>
        <a:p>
          <a:r>
            <a:rPr lang="ru-RU" sz="2000" b="1" dirty="0" smtClean="0"/>
            <a:t>До 06 числа аттестационного месяца</a:t>
          </a:r>
          <a:endParaRPr lang="ru-RU" sz="2000" b="1" dirty="0"/>
        </a:p>
      </dgm:t>
    </dgm:pt>
    <dgm:pt modelId="{55EC7FB9-9DBE-4474-8E35-C94214B9CFEF}" type="parTrans" cxnId="{B7526CFA-2362-4144-8119-8B56CAEE7D76}">
      <dgm:prSet/>
      <dgm:spPr/>
      <dgm:t>
        <a:bodyPr/>
        <a:lstStyle/>
        <a:p>
          <a:endParaRPr lang="ru-RU" sz="2000"/>
        </a:p>
      </dgm:t>
    </dgm:pt>
    <dgm:pt modelId="{3037F812-201A-45CF-BD57-A83CB13BB4B1}" type="sibTrans" cxnId="{B7526CFA-2362-4144-8119-8B56CAEE7D76}">
      <dgm:prSet/>
      <dgm:spPr/>
      <dgm:t>
        <a:bodyPr/>
        <a:lstStyle/>
        <a:p>
          <a:endParaRPr lang="ru-RU" sz="2000"/>
        </a:p>
      </dgm:t>
    </dgm:pt>
    <dgm:pt modelId="{F5FE6371-BE4F-4711-A2CC-375FCE63930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Ознакомление аттестуемого с заключением</a:t>
          </a:r>
          <a:endParaRPr lang="ru-RU" sz="2000" b="1" dirty="0">
            <a:solidFill>
              <a:srgbClr val="002060"/>
            </a:solidFill>
          </a:endParaRPr>
        </a:p>
      </dgm:t>
    </dgm:pt>
    <dgm:pt modelId="{B4D7B31E-E7D6-476C-9FF1-561CFA7313AF}" type="parTrans" cxnId="{82A2C176-6F0E-4A45-B1F5-EC5CC1CCDA1E}">
      <dgm:prSet/>
      <dgm:spPr/>
      <dgm:t>
        <a:bodyPr/>
        <a:lstStyle/>
        <a:p>
          <a:endParaRPr lang="ru-RU" sz="2000"/>
        </a:p>
      </dgm:t>
    </dgm:pt>
    <dgm:pt modelId="{18C7E5E5-274F-4D76-BBFB-6CE7F8211B1B}" type="sibTrans" cxnId="{82A2C176-6F0E-4A45-B1F5-EC5CC1CCDA1E}">
      <dgm:prSet/>
      <dgm:spPr/>
      <dgm:t>
        <a:bodyPr/>
        <a:lstStyle/>
        <a:p>
          <a:endParaRPr lang="ru-RU" sz="2000"/>
        </a:p>
      </dgm:t>
    </dgm:pt>
    <dgm:pt modelId="{795E9114-1378-48D2-AE24-F42FC1AF8FB6}">
      <dgm:prSet custT="1"/>
      <dgm:spPr/>
      <dgm:t>
        <a:bodyPr/>
        <a:lstStyle/>
        <a:p>
          <a:r>
            <a:rPr lang="ru-RU" sz="2000" b="1" dirty="0" smtClean="0"/>
            <a:t>До 09 числа аттестационного месяца</a:t>
          </a:r>
          <a:endParaRPr lang="ru-RU" sz="2000" b="1" dirty="0"/>
        </a:p>
      </dgm:t>
    </dgm:pt>
    <dgm:pt modelId="{6B768747-CAB1-4A9A-8D39-BA82A1236013}" type="parTrans" cxnId="{E3E873F7-17AB-4EDF-B9D0-DC573D8F60FD}">
      <dgm:prSet/>
      <dgm:spPr/>
      <dgm:t>
        <a:bodyPr/>
        <a:lstStyle/>
        <a:p>
          <a:endParaRPr lang="ru-RU" sz="2000"/>
        </a:p>
      </dgm:t>
    </dgm:pt>
    <dgm:pt modelId="{B38F8F16-7E0B-4C64-8A5B-5974432A1275}" type="sibTrans" cxnId="{E3E873F7-17AB-4EDF-B9D0-DC573D8F60FD}">
      <dgm:prSet/>
      <dgm:spPr/>
      <dgm:t>
        <a:bodyPr/>
        <a:lstStyle/>
        <a:p>
          <a:endParaRPr lang="ru-RU" sz="2000"/>
        </a:p>
      </dgm:t>
    </dgm:pt>
    <dgm:pt modelId="{21B7F648-4DF2-4F99-B147-958ED53590EE}" type="pres">
      <dgm:prSet presAssocID="{7B9D9B67-6A54-4901-9F3D-6498C71D29D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4B5EC8D-4A44-4D83-A69A-57FC53BE7D4C}" type="pres">
      <dgm:prSet presAssocID="{A1E10A9C-6C7C-453F-989A-D2E7C04FDCF1}" presName="composite" presStyleCnt="0"/>
      <dgm:spPr/>
    </dgm:pt>
    <dgm:pt modelId="{7799E405-22BE-4070-B6FB-8D572C6DB06E}" type="pres">
      <dgm:prSet presAssocID="{A1E10A9C-6C7C-453F-989A-D2E7C04FDCF1}" presName="bentUpArrow1" presStyleLbl="alignImgPlace1" presStyleIdx="0" presStyleCnt="3" custLinFactNeighborX="-11265" custLinFactNeighborY="53857"/>
      <dgm:spPr/>
    </dgm:pt>
    <dgm:pt modelId="{CCBBB05D-07E4-4C2B-9192-858892B035AA}" type="pres">
      <dgm:prSet presAssocID="{A1E10A9C-6C7C-453F-989A-D2E7C04FDCF1}" presName="ParentText" presStyleLbl="node1" presStyleIdx="0" presStyleCnt="4" custScaleX="170307" custScaleY="17360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F272C2-CD99-4721-95CB-5B69844CF565}" type="pres">
      <dgm:prSet presAssocID="{A1E10A9C-6C7C-453F-989A-D2E7C04FDCF1}" presName="ChildText" presStyleLbl="revTx" presStyleIdx="0" presStyleCnt="3" custScaleX="477715" custLinFactX="100000" custLinFactNeighborX="128883" custLinFactNeighborY="-36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909CFC-81E7-4383-BC39-BBEFA7B09203}" type="pres">
      <dgm:prSet presAssocID="{11FD5D4F-30BE-45A4-82C6-9815700D58CB}" presName="sibTrans" presStyleCnt="0"/>
      <dgm:spPr/>
    </dgm:pt>
    <dgm:pt modelId="{FC1CC951-D77F-43AC-B8F7-0737A24EC44B}" type="pres">
      <dgm:prSet presAssocID="{85668ED6-C009-4689-9B41-520DD571ED79}" presName="composite" presStyleCnt="0"/>
      <dgm:spPr/>
    </dgm:pt>
    <dgm:pt modelId="{C6BE287B-4E1B-4511-A6B1-CDB328956F46}" type="pres">
      <dgm:prSet presAssocID="{85668ED6-C009-4689-9B41-520DD571ED79}" presName="bentUpArrow1" presStyleLbl="alignImgPlace1" presStyleIdx="1" presStyleCnt="3" custLinFactX="-51928" custLinFactNeighborX="-100000" custLinFactNeighborY="48925"/>
      <dgm:spPr/>
    </dgm:pt>
    <dgm:pt modelId="{20D551C0-DE4F-444D-8A59-DD48886CB285}" type="pres">
      <dgm:prSet presAssocID="{85668ED6-C009-4689-9B41-520DD571ED79}" presName="ParentText" presStyleLbl="node1" presStyleIdx="1" presStyleCnt="4" custScaleX="171852" custScaleY="147216" custLinFactNeighborX="-86199" custLinFactNeighborY="1201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34A087-C7CC-484C-AF4F-646B9660C8FE}" type="pres">
      <dgm:prSet presAssocID="{85668ED6-C009-4689-9B41-520DD571ED79}" presName="ChildText" presStyleLbl="revTx" presStyleIdx="1" presStyleCnt="3" custScaleX="564803" custLinFactX="58398" custLinFactNeighborX="100000" custLinFactNeighborY="27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A0845F-1BFF-4974-A89B-7D9C514558AF}" type="pres">
      <dgm:prSet presAssocID="{78F9C327-99E2-4C92-9B8D-FE366E707975}" presName="sibTrans" presStyleCnt="0"/>
      <dgm:spPr/>
    </dgm:pt>
    <dgm:pt modelId="{9DAB2AE3-738F-425D-8A56-FE9FAC2F1502}" type="pres">
      <dgm:prSet presAssocID="{9BE7BABC-A6DD-41AF-85F7-254649530526}" presName="composite" presStyleCnt="0"/>
      <dgm:spPr/>
    </dgm:pt>
    <dgm:pt modelId="{286E3201-4D75-4A6B-BA74-5136A177DBA6}" type="pres">
      <dgm:prSet presAssocID="{9BE7BABC-A6DD-41AF-85F7-254649530526}" presName="bentUpArrow1" presStyleLbl="alignImgPlace1" presStyleIdx="2" presStyleCnt="3" custLinFactX="-59440" custLinFactNeighborX="-100000" custLinFactNeighborY="49023"/>
      <dgm:spPr/>
    </dgm:pt>
    <dgm:pt modelId="{5661133E-4176-4C04-9D8C-0BEDD9DBFFA2}" type="pres">
      <dgm:prSet presAssocID="{9BE7BABC-A6DD-41AF-85F7-254649530526}" presName="ParentText" presStyleLbl="node1" presStyleIdx="2" presStyleCnt="4" custScaleX="183111" custScaleY="153225" custLinFactX="-12607" custLinFactNeighborX="-100000" custLinFactNeighborY="1012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78D900-EC42-426D-9C4B-4AD57201CA82}" type="pres">
      <dgm:prSet presAssocID="{9BE7BABC-A6DD-41AF-85F7-254649530526}" presName="ChildText" presStyleLbl="revTx" presStyleIdx="2" presStyleCnt="3" custScaleX="2774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BF76EB-280E-420F-9486-CED95C731EA4}" type="pres">
      <dgm:prSet presAssocID="{3037F812-201A-45CF-BD57-A83CB13BB4B1}" presName="sibTrans" presStyleCnt="0"/>
      <dgm:spPr/>
    </dgm:pt>
    <dgm:pt modelId="{FBB480C2-EE73-4E7E-927D-3A95E6E0BD87}" type="pres">
      <dgm:prSet presAssocID="{795E9114-1378-48D2-AE24-F42FC1AF8FB6}" presName="composite" presStyleCnt="0"/>
      <dgm:spPr/>
    </dgm:pt>
    <dgm:pt modelId="{A8894BCB-77EA-4736-A9BA-BB6B51678567}" type="pres">
      <dgm:prSet presAssocID="{795E9114-1378-48D2-AE24-F42FC1AF8FB6}" presName="ParentText" presStyleLbl="node1" presStyleIdx="3" presStyleCnt="4" custScaleX="184735" custScaleY="137538" custLinFactX="-51177" custLinFactNeighborX="-100000" custLinFactNeighborY="1680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69739C-A477-43D2-BC8C-97BA31FD11EC}" srcId="{A1E10A9C-6C7C-453F-989A-D2E7C04FDCF1}" destId="{222FFB99-BBFD-44FB-9F7C-CB5AE42482D7}" srcOrd="0" destOrd="0" parTransId="{0CC69E15-2B21-44FB-99A8-18F8BF4563E1}" sibTransId="{89A38431-057C-473C-832E-0934602BEAC0}"/>
    <dgm:cxn modelId="{0C231687-F5C1-4AE4-B9A9-C7E1BEF30FFB}" type="presOf" srcId="{F5FE6371-BE4F-4711-A2CC-375FCE63930A}" destId="{CC78D900-EC42-426D-9C4B-4AD57201CA82}" srcOrd="0" destOrd="0" presId="urn:microsoft.com/office/officeart/2005/8/layout/StepDownProcess"/>
    <dgm:cxn modelId="{0735A892-00D6-44DA-AB81-A0FB3B11095E}" type="presOf" srcId="{9BE7BABC-A6DD-41AF-85F7-254649530526}" destId="{5661133E-4176-4C04-9D8C-0BEDD9DBFFA2}" srcOrd="0" destOrd="0" presId="urn:microsoft.com/office/officeart/2005/8/layout/StepDownProcess"/>
    <dgm:cxn modelId="{EE3CAF03-22CA-4A70-BEDC-907C3F45FCB3}" srcId="{7B9D9B67-6A54-4901-9F3D-6498C71D29D3}" destId="{85668ED6-C009-4689-9B41-520DD571ED79}" srcOrd="1" destOrd="0" parTransId="{F84D2ABF-BD86-4AE7-9DDC-5BA098773AF1}" sibTransId="{78F9C327-99E2-4C92-9B8D-FE366E707975}"/>
    <dgm:cxn modelId="{B496B58E-374E-424D-AB05-01B9A064DA15}" type="presOf" srcId="{A1E10A9C-6C7C-453F-989A-D2E7C04FDCF1}" destId="{CCBBB05D-07E4-4C2B-9192-858892B035AA}" srcOrd="0" destOrd="0" presId="urn:microsoft.com/office/officeart/2005/8/layout/StepDownProcess"/>
    <dgm:cxn modelId="{B7526CFA-2362-4144-8119-8B56CAEE7D76}" srcId="{7B9D9B67-6A54-4901-9F3D-6498C71D29D3}" destId="{9BE7BABC-A6DD-41AF-85F7-254649530526}" srcOrd="2" destOrd="0" parTransId="{55EC7FB9-9DBE-4474-8E35-C94214B9CFEF}" sibTransId="{3037F812-201A-45CF-BD57-A83CB13BB4B1}"/>
    <dgm:cxn modelId="{82A2C176-6F0E-4A45-B1F5-EC5CC1CCDA1E}" srcId="{9BE7BABC-A6DD-41AF-85F7-254649530526}" destId="{F5FE6371-BE4F-4711-A2CC-375FCE63930A}" srcOrd="0" destOrd="0" parTransId="{B4D7B31E-E7D6-476C-9FF1-561CFA7313AF}" sibTransId="{18C7E5E5-274F-4D76-BBFB-6CE7F8211B1B}"/>
    <dgm:cxn modelId="{855B7338-DE32-4674-8D82-768833784D2A}" type="presOf" srcId="{ED8E616B-0686-4162-94B3-3092A1FC35AF}" destId="{6634A087-C7CC-484C-AF4F-646B9660C8FE}" srcOrd="0" destOrd="0" presId="urn:microsoft.com/office/officeart/2005/8/layout/StepDownProcess"/>
    <dgm:cxn modelId="{F12080C3-8356-488C-BA6D-A5080C1F72FA}" type="presOf" srcId="{7B9D9B67-6A54-4901-9F3D-6498C71D29D3}" destId="{21B7F648-4DF2-4F99-B147-958ED53590EE}" srcOrd="0" destOrd="0" presId="urn:microsoft.com/office/officeart/2005/8/layout/StepDownProcess"/>
    <dgm:cxn modelId="{E3E873F7-17AB-4EDF-B9D0-DC573D8F60FD}" srcId="{7B9D9B67-6A54-4901-9F3D-6498C71D29D3}" destId="{795E9114-1378-48D2-AE24-F42FC1AF8FB6}" srcOrd="3" destOrd="0" parTransId="{6B768747-CAB1-4A9A-8D39-BA82A1236013}" sibTransId="{B38F8F16-7E0B-4C64-8A5B-5974432A1275}"/>
    <dgm:cxn modelId="{EFE9FFE9-1711-4FBE-AE02-61483C7D1CC1}" srcId="{7B9D9B67-6A54-4901-9F3D-6498C71D29D3}" destId="{A1E10A9C-6C7C-453F-989A-D2E7C04FDCF1}" srcOrd="0" destOrd="0" parTransId="{3C20D777-62AC-4599-AA16-05294FCBA630}" sibTransId="{11FD5D4F-30BE-45A4-82C6-9815700D58CB}"/>
    <dgm:cxn modelId="{7D6C733A-62EB-4C70-A944-DF6D25258036}" srcId="{85668ED6-C009-4689-9B41-520DD571ED79}" destId="{ED8E616B-0686-4162-94B3-3092A1FC35AF}" srcOrd="0" destOrd="0" parTransId="{EC2B4B90-82B8-4B2C-A323-34B3E22404C9}" sibTransId="{C8EB7060-6DEE-4433-8FF5-DE0CAB1F6DF0}"/>
    <dgm:cxn modelId="{B6847ADA-7657-4AA3-AC93-39217DAF47C3}" type="presOf" srcId="{795E9114-1378-48D2-AE24-F42FC1AF8FB6}" destId="{A8894BCB-77EA-4736-A9BA-BB6B51678567}" srcOrd="0" destOrd="0" presId="urn:microsoft.com/office/officeart/2005/8/layout/StepDownProcess"/>
    <dgm:cxn modelId="{71DD8AF9-10CE-46CF-BDDF-D07BA1FEDD0F}" type="presOf" srcId="{85668ED6-C009-4689-9B41-520DD571ED79}" destId="{20D551C0-DE4F-444D-8A59-DD48886CB285}" srcOrd="0" destOrd="0" presId="urn:microsoft.com/office/officeart/2005/8/layout/StepDownProcess"/>
    <dgm:cxn modelId="{C53E9724-7573-4F82-8900-4A730F89239F}" type="presOf" srcId="{222FFB99-BBFD-44FB-9F7C-CB5AE42482D7}" destId="{3EF272C2-CD99-4721-95CB-5B69844CF565}" srcOrd="0" destOrd="0" presId="urn:microsoft.com/office/officeart/2005/8/layout/StepDownProcess"/>
    <dgm:cxn modelId="{0A6A8C8B-ABE3-4F72-BDFB-7FD24526E625}" type="presParOf" srcId="{21B7F648-4DF2-4F99-B147-958ED53590EE}" destId="{14B5EC8D-4A44-4D83-A69A-57FC53BE7D4C}" srcOrd="0" destOrd="0" presId="urn:microsoft.com/office/officeart/2005/8/layout/StepDownProcess"/>
    <dgm:cxn modelId="{E4BCFF3C-7FF3-4774-A530-D52C302BEE0D}" type="presParOf" srcId="{14B5EC8D-4A44-4D83-A69A-57FC53BE7D4C}" destId="{7799E405-22BE-4070-B6FB-8D572C6DB06E}" srcOrd="0" destOrd="0" presId="urn:microsoft.com/office/officeart/2005/8/layout/StepDownProcess"/>
    <dgm:cxn modelId="{4F935D91-9768-4C86-89B4-67788AD8A858}" type="presParOf" srcId="{14B5EC8D-4A44-4D83-A69A-57FC53BE7D4C}" destId="{CCBBB05D-07E4-4C2B-9192-858892B035AA}" srcOrd="1" destOrd="0" presId="urn:microsoft.com/office/officeart/2005/8/layout/StepDownProcess"/>
    <dgm:cxn modelId="{61F1CA0B-7672-4254-9B24-A4F122CD9EE8}" type="presParOf" srcId="{14B5EC8D-4A44-4D83-A69A-57FC53BE7D4C}" destId="{3EF272C2-CD99-4721-95CB-5B69844CF565}" srcOrd="2" destOrd="0" presId="urn:microsoft.com/office/officeart/2005/8/layout/StepDownProcess"/>
    <dgm:cxn modelId="{DFE0DBA1-0D2C-47FE-AC9B-2E4F84FC0D9A}" type="presParOf" srcId="{21B7F648-4DF2-4F99-B147-958ED53590EE}" destId="{65909CFC-81E7-4383-BC39-BBEFA7B09203}" srcOrd="1" destOrd="0" presId="urn:microsoft.com/office/officeart/2005/8/layout/StepDownProcess"/>
    <dgm:cxn modelId="{432F1997-3AA3-4B53-AD4C-80E9FC123633}" type="presParOf" srcId="{21B7F648-4DF2-4F99-B147-958ED53590EE}" destId="{FC1CC951-D77F-43AC-B8F7-0737A24EC44B}" srcOrd="2" destOrd="0" presId="urn:microsoft.com/office/officeart/2005/8/layout/StepDownProcess"/>
    <dgm:cxn modelId="{5A4C6189-D2E2-4BFB-ABE8-3C77CD4A543D}" type="presParOf" srcId="{FC1CC951-D77F-43AC-B8F7-0737A24EC44B}" destId="{C6BE287B-4E1B-4511-A6B1-CDB328956F46}" srcOrd="0" destOrd="0" presId="urn:microsoft.com/office/officeart/2005/8/layout/StepDownProcess"/>
    <dgm:cxn modelId="{549CCB2F-8CEA-4C93-B72D-01AD95A7B8D6}" type="presParOf" srcId="{FC1CC951-D77F-43AC-B8F7-0737A24EC44B}" destId="{20D551C0-DE4F-444D-8A59-DD48886CB285}" srcOrd="1" destOrd="0" presId="urn:microsoft.com/office/officeart/2005/8/layout/StepDownProcess"/>
    <dgm:cxn modelId="{527FB420-74C5-45FA-90CC-A7F05E1380D4}" type="presParOf" srcId="{FC1CC951-D77F-43AC-B8F7-0737A24EC44B}" destId="{6634A087-C7CC-484C-AF4F-646B9660C8FE}" srcOrd="2" destOrd="0" presId="urn:microsoft.com/office/officeart/2005/8/layout/StepDownProcess"/>
    <dgm:cxn modelId="{6A65541B-0788-456B-9978-EBA400FE5CEF}" type="presParOf" srcId="{21B7F648-4DF2-4F99-B147-958ED53590EE}" destId="{53A0845F-1BFF-4974-A89B-7D9C514558AF}" srcOrd="3" destOrd="0" presId="urn:microsoft.com/office/officeart/2005/8/layout/StepDownProcess"/>
    <dgm:cxn modelId="{DCBCF96F-FCC9-4045-BA3C-9E375F1E4EDB}" type="presParOf" srcId="{21B7F648-4DF2-4F99-B147-958ED53590EE}" destId="{9DAB2AE3-738F-425D-8A56-FE9FAC2F1502}" srcOrd="4" destOrd="0" presId="urn:microsoft.com/office/officeart/2005/8/layout/StepDownProcess"/>
    <dgm:cxn modelId="{495D2B4C-DCEF-4C9A-A38D-9AFEC2178E0A}" type="presParOf" srcId="{9DAB2AE3-738F-425D-8A56-FE9FAC2F1502}" destId="{286E3201-4D75-4A6B-BA74-5136A177DBA6}" srcOrd="0" destOrd="0" presId="urn:microsoft.com/office/officeart/2005/8/layout/StepDownProcess"/>
    <dgm:cxn modelId="{27A1642D-3DE3-4E44-8442-37F28FD2BB26}" type="presParOf" srcId="{9DAB2AE3-738F-425D-8A56-FE9FAC2F1502}" destId="{5661133E-4176-4C04-9D8C-0BEDD9DBFFA2}" srcOrd="1" destOrd="0" presId="urn:microsoft.com/office/officeart/2005/8/layout/StepDownProcess"/>
    <dgm:cxn modelId="{102A0D49-1AC7-4521-9C3A-56B01D74AC7A}" type="presParOf" srcId="{9DAB2AE3-738F-425D-8A56-FE9FAC2F1502}" destId="{CC78D900-EC42-426D-9C4B-4AD57201CA82}" srcOrd="2" destOrd="0" presId="urn:microsoft.com/office/officeart/2005/8/layout/StepDownProcess"/>
    <dgm:cxn modelId="{889B7EBE-99E4-4766-81B5-8462D38606D1}" type="presParOf" srcId="{21B7F648-4DF2-4F99-B147-958ED53590EE}" destId="{40BF76EB-280E-420F-9486-CED95C731EA4}" srcOrd="5" destOrd="0" presId="urn:microsoft.com/office/officeart/2005/8/layout/StepDownProcess"/>
    <dgm:cxn modelId="{257668EA-1AF5-4F48-A6B8-482B4133C987}" type="presParOf" srcId="{21B7F648-4DF2-4F99-B147-958ED53590EE}" destId="{FBB480C2-EE73-4E7E-927D-3A95E6E0BD87}" srcOrd="6" destOrd="0" presId="urn:microsoft.com/office/officeart/2005/8/layout/StepDownProcess"/>
    <dgm:cxn modelId="{52160006-F05D-4D19-A08A-3459339CD68D}" type="presParOf" srcId="{FBB480C2-EE73-4E7E-927D-3A95E6E0BD87}" destId="{A8894BCB-77EA-4736-A9BA-BB6B51678567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127D45-6879-4309-B06E-C7E861A2780E}">
      <dsp:nvSpPr>
        <dsp:cNvPr id="0" name=""/>
        <dsp:cNvSpPr/>
      </dsp:nvSpPr>
      <dsp:spPr>
        <a:xfrm>
          <a:off x="247624" y="0"/>
          <a:ext cx="2649187" cy="286848"/>
        </a:xfrm>
        <a:prstGeom prst="chevron">
          <a:avLst/>
        </a:prstGeom>
        <a:solidFill>
          <a:srgbClr val="FFFF99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6">
                  <a:lumMod val="75000"/>
                </a:schemeClr>
              </a:solidFill>
            </a:rPr>
            <a:t>учитель</a:t>
          </a:r>
          <a:endParaRPr lang="ru-RU" sz="1200" b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391048" y="0"/>
        <a:ext cx="2362339" cy="286848"/>
      </dsp:txXfrm>
    </dsp:sp>
    <dsp:sp modelId="{C8D6D205-E33C-4D9D-A266-58750B638D75}">
      <dsp:nvSpPr>
        <dsp:cNvPr id="0" name=""/>
        <dsp:cNvSpPr/>
      </dsp:nvSpPr>
      <dsp:spPr>
        <a:xfrm>
          <a:off x="2349172" y="0"/>
          <a:ext cx="2649187" cy="286848"/>
        </a:xfrm>
        <a:prstGeom prst="chevron">
          <a:avLst/>
        </a:prstGeom>
        <a:gradFill rotWithShape="0">
          <a:gsLst>
            <a:gs pos="0">
              <a:schemeClr val="accent4">
                <a:hueOff val="-1825086"/>
                <a:satOff val="6087"/>
                <a:lumOff val="9608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4">
                <a:hueOff val="-1825086"/>
                <a:satOff val="6087"/>
                <a:lumOff val="9608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663300"/>
              </a:solidFill>
            </a:rPr>
            <a:t>учитель 1 категории</a:t>
          </a:r>
          <a:endParaRPr lang="ru-RU" sz="1200" b="1" kern="1200" dirty="0">
            <a:solidFill>
              <a:srgbClr val="663300"/>
            </a:solidFill>
          </a:endParaRPr>
        </a:p>
      </dsp:txBody>
      <dsp:txXfrm>
        <a:off x="2492596" y="0"/>
        <a:ext cx="2362339" cy="286848"/>
      </dsp:txXfrm>
    </dsp:sp>
    <dsp:sp modelId="{AAC941B4-B635-4571-9A84-2BE8CE408698}">
      <dsp:nvSpPr>
        <dsp:cNvPr id="0" name=""/>
        <dsp:cNvSpPr/>
      </dsp:nvSpPr>
      <dsp:spPr>
        <a:xfrm>
          <a:off x="4630300" y="0"/>
          <a:ext cx="2649187" cy="286848"/>
        </a:xfrm>
        <a:prstGeom prst="chevron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6">
                  <a:lumMod val="75000"/>
                </a:schemeClr>
              </a:solidFill>
            </a:rPr>
            <a:t>учитель высшей категории</a:t>
          </a:r>
          <a:endParaRPr lang="ru-RU" sz="1200" b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4773724" y="0"/>
        <a:ext cx="2362339" cy="2868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9490DC-0A8A-4BDD-BC67-D8459F1E9669}">
      <dsp:nvSpPr>
        <dsp:cNvPr id="0" name=""/>
        <dsp:cNvSpPr/>
      </dsp:nvSpPr>
      <dsp:spPr>
        <a:xfrm rot="10800000">
          <a:off x="2096466" y="2539"/>
          <a:ext cx="7408926" cy="92123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238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Усилена роль руководителя</a:t>
          </a:r>
          <a:r>
            <a:rPr lang="ru-RU" sz="2400" kern="12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образовательной организации </a:t>
          </a:r>
          <a:endParaRPr lang="ru-RU" sz="2400" kern="1200" dirty="0"/>
        </a:p>
      </dsp:txBody>
      <dsp:txXfrm rot="10800000">
        <a:off x="2326774" y="2539"/>
        <a:ext cx="7178618" cy="921233"/>
      </dsp:txXfrm>
    </dsp:sp>
    <dsp:sp modelId="{8D894957-0D38-4187-8397-64A8672EA56E}">
      <dsp:nvSpPr>
        <dsp:cNvPr id="0" name=""/>
        <dsp:cNvSpPr/>
      </dsp:nvSpPr>
      <dsp:spPr>
        <a:xfrm>
          <a:off x="1635849" y="2539"/>
          <a:ext cx="921233" cy="92123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6A7B5E-09BE-40A5-865C-829405FC7A0C}">
      <dsp:nvSpPr>
        <dsp:cNvPr id="0" name=""/>
        <dsp:cNvSpPr/>
      </dsp:nvSpPr>
      <dsp:spPr>
        <a:xfrm rot="10800000">
          <a:off x="2096466" y="1198767"/>
          <a:ext cx="7408926" cy="92123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238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Изменились сроки предоставления материалов</a:t>
          </a:r>
          <a:r>
            <a:rPr lang="ru-RU" sz="2400" kern="12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аттестующегося</a:t>
          </a:r>
          <a:r>
            <a:rPr lang="ru-RU" sz="2400" kern="12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группе Специалистов (экспертной группе)</a:t>
          </a:r>
          <a:endParaRPr lang="ru-RU" sz="2400" kern="1200" dirty="0"/>
        </a:p>
      </dsp:txBody>
      <dsp:txXfrm rot="10800000">
        <a:off x="2326774" y="1198767"/>
        <a:ext cx="7178618" cy="921233"/>
      </dsp:txXfrm>
    </dsp:sp>
    <dsp:sp modelId="{12073E3C-4B78-4CB6-BAF7-D15F488F7910}">
      <dsp:nvSpPr>
        <dsp:cNvPr id="0" name=""/>
        <dsp:cNvSpPr/>
      </dsp:nvSpPr>
      <dsp:spPr>
        <a:xfrm>
          <a:off x="1635849" y="1198767"/>
          <a:ext cx="921233" cy="92123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07D394-A100-4BCC-BC99-31A0501E754F}">
      <dsp:nvSpPr>
        <dsp:cNvPr id="0" name=""/>
        <dsp:cNvSpPr/>
      </dsp:nvSpPr>
      <dsp:spPr>
        <a:xfrm rot="10800000">
          <a:off x="2096466" y="2394995"/>
          <a:ext cx="7408926" cy="92123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238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Расширены права и функционал Специалистов, </a:t>
          </a:r>
          <a:r>
            <a:rPr lang="ru-RU" sz="2400" kern="12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осуществляющих</a:t>
          </a:r>
          <a:r>
            <a:rPr lang="ru-RU" sz="2400" b="1" kern="12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всесторонний анализ профессиональной деятельности</a:t>
          </a:r>
          <a:endParaRPr lang="ru-RU" sz="2400" kern="1200" dirty="0"/>
        </a:p>
      </dsp:txBody>
      <dsp:txXfrm rot="10800000">
        <a:off x="2326774" y="2394995"/>
        <a:ext cx="7178618" cy="921233"/>
      </dsp:txXfrm>
    </dsp:sp>
    <dsp:sp modelId="{59D28965-235C-4C5E-AC1D-FE8F6B61C7F0}">
      <dsp:nvSpPr>
        <dsp:cNvPr id="0" name=""/>
        <dsp:cNvSpPr/>
      </dsp:nvSpPr>
      <dsp:spPr>
        <a:xfrm>
          <a:off x="1635849" y="2394995"/>
          <a:ext cx="921233" cy="92123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7885A5-01AC-45BD-80B7-AEC87BAA4D2E}">
      <dsp:nvSpPr>
        <dsp:cNvPr id="0" name=""/>
        <dsp:cNvSpPr/>
      </dsp:nvSpPr>
      <dsp:spPr>
        <a:xfrm rot="10800000">
          <a:off x="2096466" y="3591224"/>
          <a:ext cx="7408926" cy="92123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238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Расширены права </a:t>
          </a:r>
          <a:r>
            <a:rPr lang="ru-RU" sz="2400" kern="1200" dirty="0" err="1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аттестующихся</a:t>
          </a:r>
          <a:endParaRPr lang="ru-RU" sz="2400" kern="1200" dirty="0"/>
        </a:p>
      </dsp:txBody>
      <dsp:txXfrm rot="10800000">
        <a:off x="2326774" y="3591224"/>
        <a:ext cx="7178618" cy="921233"/>
      </dsp:txXfrm>
    </dsp:sp>
    <dsp:sp modelId="{0AB8B5A4-EE7D-49DB-AF1F-7538B832E075}">
      <dsp:nvSpPr>
        <dsp:cNvPr id="0" name=""/>
        <dsp:cNvSpPr/>
      </dsp:nvSpPr>
      <dsp:spPr>
        <a:xfrm>
          <a:off x="1635849" y="3591224"/>
          <a:ext cx="921233" cy="92123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C9F52F-41DD-45F0-A93A-E62AB5EC1705}">
      <dsp:nvSpPr>
        <dsp:cNvPr id="0" name=""/>
        <dsp:cNvSpPr/>
      </dsp:nvSpPr>
      <dsp:spPr>
        <a:xfrm rot="10800000">
          <a:off x="2096466" y="4787452"/>
          <a:ext cx="7408926" cy="92123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238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Изменилось содержание разделов Заключения</a:t>
          </a:r>
          <a:endParaRPr lang="ru-RU" sz="2400" kern="1200" dirty="0"/>
        </a:p>
      </dsp:txBody>
      <dsp:txXfrm rot="10800000">
        <a:off x="2326774" y="4787452"/>
        <a:ext cx="7178618" cy="921233"/>
      </dsp:txXfrm>
    </dsp:sp>
    <dsp:sp modelId="{C6972A46-1D78-4C6F-82E6-BC7FEF682386}">
      <dsp:nvSpPr>
        <dsp:cNvPr id="0" name=""/>
        <dsp:cNvSpPr/>
      </dsp:nvSpPr>
      <dsp:spPr>
        <a:xfrm>
          <a:off x="1635849" y="4787452"/>
          <a:ext cx="921233" cy="92123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99E405-22BE-4070-B6FB-8D572C6DB06E}">
      <dsp:nvSpPr>
        <dsp:cNvPr id="0" name=""/>
        <dsp:cNvSpPr/>
      </dsp:nvSpPr>
      <dsp:spPr>
        <a:xfrm rot="5400000">
          <a:off x="1750086" y="1940887"/>
          <a:ext cx="918951" cy="104619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BBB05D-07E4-4C2B-9192-858892B035AA}">
      <dsp:nvSpPr>
        <dsp:cNvPr id="0" name=""/>
        <dsp:cNvSpPr/>
      </dsp:nvSpPr>
      <dsp:spPr>
        <a:xfrm>
          <a:off x="1080658" y="28803"/>
          <a:ext cx="2634604" cy="187980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Не позднее, чем за неделю до начала аттестационного месяца</a:t>
          </a:r>
          <a:endParaRPr lang="ru-RU" sz="2000" b="1" kern="1200" dirty="0"/>
        </a:p>
      </dsp:txBody>
      <dsp:txXfrm>
        <a:off x="1172439" y="120584"/>
        <a:ext cx="2451042" cy="1696244"/>
      </dsp:txXfrm>
    </dsp:sp>
    <dsp:sp modelId="{3EF272C2-CD99-4721-95CB-5B69844CF565}">
      <dsp:nvSpPr>
        <dsp:cNvPr id="0" name=""/>
        <dsp:cNvSpPr/>
      </dsp:nvSpPr>
      <dsp:spPr>
        <a:xfrm>
          <a:off x="3621783" y="498925"/>
          <a:ext cx="5374873" cy="8751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solidFill>
                <a:srgbClr val="002060"/>
              </a:solidFill>
            </a:rPr>
            <a:t>Предоставление аттестационных материалов руководителю группы Специалистов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3621783" y="498925"/>
        <a:ext cx="5374873" cy="875192"/>
      </dsp:txXfrm>
    </dsp:sp>
    <dsp:sp modelId="{C6BE287B-4E1B-4511-A6B1-CDB328956F46}">
      <dsp:nvSpPr>
        <dsp:cNvPr id="0" name=""/>
        <dsp:cNvSpPr/>
      </dsp:nvSpPr>
      <dsp:spPr>
        <a:xfrm rot="5400000">
          <a:off x="3348341" y="3367576"/>
          <a:ext cx="918951" cy="104619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D551C0-DE4F-444D-8A59-DD48886CB285}">
      <dsp:nvSpPr>
        <dsp:cNvPr id="0" name=""/>
        <dsp:cNvSpPr/>
      </dsp:nvSpPr>
      <dsp:spPr>
        <a:xfrm>
          <a:off x="2805094" y="1773813"/>
          <a:ext cx="2658505" cy="159410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 течение 10 дней с момента получения материалов</a:t>
          </a:r>
          <a:endParaRPr lang="ru-RU" sz="2000" b="1" kern="1200" dirty="0"/>
        </a:p>
      </dsp:txBody>
      <dsp:txXfrm>
        <a:off x="2882926" y="1851645"/>
        <a:ext cx="2502841" cy="1438437"/>
      </dsp:txXfrm>
    </dsp:sp>
    <dsp:sp modelId="{6634A087-C7CC-484C-AF4F-646B9660C8FE}">
      <dsp:nvSpPr>
        <dsp:cNvPr id="0" name=""/>
        <dsp:cNvSpPr/>
      </dsp:nvSpPr>
      <dsp:spPr>
        <a:xfrm>
          <a:off x="5408681" y="2026389"/>
          <a:ext cx="6354719" cy="8751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solidFill>
                <a:srgbClr val="002060"/>
              </a:solidFill>
            </a:rPr>
            <a:t>Проведение всестороннего анализа деятельности </a:t>
          </a:r>
          <a:r>
            <a:rPr lang="ru-RU" sz="2000" b="1" kern="1200" dirty="0" err="1" smtClean="0">
              <a:solidFill>
                <a:srgbClr val="002060"/>
              </a:solidFill>
            </a:rPr>
            <a:t>аттестующегося</a:t>
          </a:r>
          <a:r>
            <a:rPr lang="ru-RU" sz="2000" b="1" kern="1200" dirty="0" smtClean="0">
              <a:solidFill>
                <a:srgbClr val="002060"/>
              </a:solidFill>
            </a:rPr>
            <a:t>, в </a:t>
          </a:r>
          <a:r>
            <a:rPr lang="ru-RU" sz="2000" b="1" kern="1200" dirty="0" err="1" smtClean="0">
              <a:solidFill>
                <a:srgbClr val="002060"/>
              </a:solidFill>
            </a:rPr>
            <a:t>т.ч</a:t>
          </a:r>
          <a:r>
            <a:rPr lang="ru-RU" sz="2000" b="1" kern="1200" dirty="0" smtClean="0">
              <a:solidFill>
                <a:srgbClr val="002060"/>
              </a:solidFill>
            </a:rPr>
            <a:t>. </a:t>
          </a:r>
          <a:r>
            <a:rPr lang="ru-RU" sz="2000" b="1" kern="1200" smtClean="0">
              <a:solidFill>
                <a:srgbClr val="002060"/>
              </a:solidFill>
            </a:rPr>
            <a:t>посещение </a:t>
          </a:r>
          <a:r>
            <a:rPr lang="ru-RU" sz="2000" b="1" kern="1200" dirty="0" smtClean="0">
              <a:solidFill>
                <a:srgbClr val="002060"/>
              </a:solidFill>
            </a:rPr>
            <a:t>учебных занятий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5408681" y="2026389"/>
        <a:ext cx="6354719" cy="875192"/>
      </dsp:txXfrm>
    </dsp:sp>
    <dsp:sp modelId="{286E3201-4D75-4A6B-BA74-5136A177DBA6}">
      <dsp:nvSpPr>
        <dsp:cNvPr id="0" name=""/>
        <dsp:cNvSpPr/>
      </dsp:nvSpPr>
      <dsp:spPr>
        <a:xfrm rot="5400000">
          <a:off x="5424717" y="4873022"/>
          <a:ext cx="918951" cy="104619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61133E-4176-4C04-9D8C-0BEDD9DBFFA2}">
      <dsp:nvSpPr>
        <dsp:cNvPr id="0" name=""/>
        <dsp:cNvSpPr/>
      </dsp:nvSpPr>
      <dsp:spPr>
        <a:xfrm>
          <a:off x="4464449" y="3225262"/>
          <a:ext cx="2832679" cy="165916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До 06 числа аттестационного месяца</a:t>
          </a:r>
          <a:endParaRPr lang="ru-RU" sz="2000" b="1" kern="1200" dirty="0"/>
        </a:p>
      </dsp:txBody>
      <dsp:txXfrm>
        <a:off x="4545457" y="3306270"/>
        <a:ext cx="2670663" cy="1497152"/>
      </dsp:txXfrm>
    </dsp:sp>
    <dsp:sp modelId="{CC78D900-EC42-426D-9C4B-4AD57201CA82}">
      <dsp:nvSpPr>
        <dsp:cNvPr id="0" name=""/>
        <dsp:cNvSpPr/>
      </dsp:nvSpPr>
      <dsp:spPr>
        <a:xfrm>
          <a:off x="7397883" y="3507121"/>
          <a:ext cx="3121907" cy="8751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solidFill>
                <a:srgbClr val="002060"/>
              </a:solidFill>
            </a:rPr>
            <a:t>Ознакомление аттестуемого с заключением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7397883" y="3507121"/>
        <a:ext cx="3121907" cy="875192"/>
      </dsp:txXfrm>
    </dsp:sp>
    <dsp:sp modelId="{A8894BCB-77EA-4736-A9BA-BB6B51678567}">
      <dsp:nvSpPr>
        <dsp:cNvPr id="0" name=""/>
        <dsp:cNvSpPr/>
      </dsp:nvSpPr>
      <dsp:spPr>
        <a:xfrm>
          <a:off x="6447721" y="4649029"/>
          <a:ext cx="2857802" cy="148930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До 09 числа аттестационного месяца</a:t>
          </a:r>
          <a:endParaRPr lang="ru-RU" sz="2000" b="1" kern="1200" dirty="0"/>
        </a:p>
      </dsp:txBody>
      <dsp:txXfrm>
        <a:off x="6520436" y="4721744"/>
        <a:ext cx="2712372" cy="1343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59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912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50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17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312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030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709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40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40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043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656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7992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050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8577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5072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349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209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C614CF9-932F-402B-A7A0-2FB7B415E461}" type="datetimeFigureOut">
              <a:rPr lang="ru-RU" smtClean="0"/>
              <a:t>29.08.2017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54E8134-A9CF-4D8A-9E5F-232F4D5DBA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1669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7001226" cy="2971801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Об изменениях </a:t>
            </a:r>
            <a:r>
              <a:rPr lang="ru-RU" sz="4000" b="1" dirty="0" smtClean="0">
                <a:solidFill>
                  <a:srgbClr val="002060"/>
                </a:solidFill>
              </a:rPr>
              <a:t/>
            </a:r>
            <a:br>
              <a:rPr lang="ru-RU" sz="4000" b="1" dirty="0" smtClean="0">
                <a:solidFill>
                  <a:srgbClr val="002060"/>
                </a:solidFill>
              </a:rPr>
            </a:br>
            <a:r>
              <a:rPr lang="ru-RU" sz="4000" b="1" dirty="0" smtClean="0">
                <a:solidFill>
                  <a:srgbClr val="002060"/>
                </a:solidFill>
              </a:rPr>
              <a:t>в </a:t>
            </a:r>
            <a:r>
              <a:rPr lang="ru-RU" sz="4000" b="1" dirty="0">
                <a:solidFill>
                  <a:srgbClr val="002060"/>
                </a:solidFill>
              </a:rPr>
              <a:t>профессиональной оценке деятельности педагогических работников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2" y="3878395"/>
            <a:ext cx="9029804" cy="158315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tx1"/>
                </a:solidFill>
              </a:rPr>
              <a:t>Национальная система учительского роста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tx1"/>
                </a:solidFill>
              </a:rPr>
              <a:t>О порядке аттестации в 2017/18 </a:t>
            </a:r>
            <a:r>
              <a:rPr lang="ru-RU" sz="2400" b="1" dirty="0" err="1" smtClean="0">
                <a:solidFill>
                  <a:schemeClr val="tx1"/>
                </a:solidFill>
              </a:rPr>
              <a:t>уч.г</a:t>
            </a:r>
            <a:r>
              <a:rPr lang="ru-RU" sz="2400" b="1" dirty="0" smtClean="0">
                <a:solidFill>
                  <a:schemeClr val="tx1"/>
                </a:solidFill>
              </a:rPr>
              <a:t>.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438" y="685799"/>
            <a:ext cx="2865984" cy="26749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>
            <a:off x="7668758" y="3084519"/>
            <a:ext cx="111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Учитель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10116805" y="1767450"/>
            <a:ext cx="20949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С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тарший учитель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10097013" y="919872"/>
            <a:ext cx="20949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</a:rPr>
              <a:t>В</a:t>
            </a:r>
            <a:r>
              <a:rPr lang="ru-RU" sz="1600" b="1" dirty="0" smtClean="0">
                <a:solidFill>
                  <a:srgbClr val="C00000"/>
                </a:solidFill>
              </a:rPr>
              <a:t>едущий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</a:rPr>
              <a:t>учитель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8887204" y="2844523"/>
            <a:ext cx="1600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Учитель 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1 категории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flipH="1">
            <a:off x="10548077" y="2502456"/>
            <a:ext cx="1643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Учитель 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высшей 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категории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7668758" y="5056711"/>
            <a:ext cx="4417620" cy="9254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1800" b="1" dirty="0" err="1" smtClean="0">
                <a:solidFill>
                  <a:schemeClr val="tx1"/>
                </a:solidFill>
              </a:rPr>
              <a:t>А.Э.Тетерина</a:t>
            </a:r>
            <a:r>
              <a:rPr lang="ru-RU" sz="1800" b="1" dirty="0" smtClean="0">
                <a:solidFill>
                  <a:schemeClr val="tx1"/>
                </a:solidFill>
              </a:rPr>
              <a:t>, заместитель начальника управления организационно-методического обеспечения МОО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4035332" y="5682346"/>
            <a:ext cx="3726874" cy="4611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27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36" r="-355"/>
          <a:stretch/>
        </p:blipFill>
        <p:spPr>
          <a:xfrm>
            <a:off x="1983179" y="619407"/>
            <a:ext cx="9125388" cy="6167341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8768121"/>
              </p:ext>
            </p:extLst>
          </p:nvPr>
        </p:nvGraphicFramePr>
        <p:xfrm>
          <a:off x="3465999" y="5738199"/>
          <a:ext cx="7422075" cy="286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Нашивка 9"/>
          <p:cNvSpPr/>
          <p:nvPr/>
        </p:nvSpPr>
        <p:spPr>
          <a:xfrm rot="16200000">
            <a:off x="10083983" y="804092"/>
            <a:ext cx="2826328" cy="1218144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Учитель-наставник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Нашивка 11"/>
          <p:cNvSpPr/>
          <p:nvPr/>
        </p:nvSpPr>
        <p:spPr>
          <a:xfrm rot="16200000">
            <a:off x="10158732" y="2692798"/>
            <a:ext cx="2676831" cy="1218144"/>
          </a:xfrm>
          <a:prstGeom prst="chevr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у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читель- методист</a:t>
            </a:r>
          </a:p>
        </p:txBody>
      </p:sp>
      <p:sp>
        <p:nvSpPr>
          <p:cNvPr id="13" name="Нашивка 12"/>
          <p:cNvSpPr/>
          <p:nvPr/>
        </p:nvSpPr>
        <p:spPr>
          <a:xfrm rot="16200000">
            <a:off x="10119659" y="4800187"/>
            <a:ext cx="2754977" cy="1218144"/>
          </a:xfrm>
          <a:prstGeom prst="chevr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учитель</a:t>
            </a:r>
            <a:endParaRPr lang="ru-RU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25465" y="-123170"/>
            <a:ext cx="97626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Траектории горизонтального и вертикального роста учителя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в соответствии с профессиональным стандартом и НСУР 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94391" y="6396335"/>
            <a:ext cx="5896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Обсуждение – до 20.09.2017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18051" y="858617"/>
            <a:ext cx="2511393" cy="1801456"/>
          </a:xfrm>
          <a:prstGeom prst="wedgeRoundRectCallout">
            <a:avLst>
              <a:gd name="adj1" fmla="val 55399"/>
              <a:gd name="adj2" fmla="val 1461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200" dirty="0">
                <a:solidFill>
                  <a:srgbClr val="002060"/>
                </a:solidFill>
                <a:latin typeface="Monotype Corsiva" panose="03010101010201010101" pitchFamily="66" charset="0"/>
              </a:rPr>
              <a:t>Кто сильно 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желает подняться наверх</a:t>
            </a:r>
            <a:r>
              <a:rPr lang="ru-RU" sz="2200" dirty="0">
                <a:solidFill>
                  <a:srgbClr val="002060"/>
                </a:solidFill>
                <a:latin typeface="Monotype Corsiva" panose="03010101010201010101" pitchFamily="66" charset="0"/>
              </a:rPr>
              <a:t>, тот придумает лестницу 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endParaRPr lang="ru-RU" sz="2400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r"/>
            <a:r>
              <a:rPr lang="ru-RU" sz="1200" dirty="0" smtClean="0">
                <a:solidFill>
                  <a:srgbClr val="002060"/>
                </a:solidFill>
              </a:rPr>
              <a:t>Японская </a:t>
            </a:r>
            <a:r>
              <a:rPr lang="ru-RU" sz="1200" dirty="0">
                <a:solidFill>
                  <a:srgbClr val="002060"/>
                </a:solidFill>
              </a:rPr>
              <a:t>мудрость</a:t>
            </a:r>
          </a:p>
        </p:txBody>
      </p:sp>
    </p:spTree>
    <p:extLst>
      <p:ext uri="{BB962C8B-B14F-4D97-AF65-F5344CB8AC3E}">
        <p14:creationId xmlns:p14="http://schemas.microsoft.com/office/powerpoint/2010/main" val="12240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39" y="423345"/>
            <a:ext cx="11713301" cy="580927"/>
          </a:xfrm>
        </p:spPr>
        <p:txBody>
          <a:bodyPr>
            <a:noAutofit/>
          </a:bodyPr>
          <a:lstStyle/>
          <a:p>
            <a:pPr algn="ctr"/>
            <a:r>
              <a:rPr lang="ru-RU" sz="2667" dirty="0" smtClean="0">
                <a:solidFill>
                  <a:srgbClr val="002060"/>
                </a:solidFill>
                <a:latin typeface="Arial Black" pitchFamily="34" charset="0"/>
              </a:rPr>
              <a:t>Траектория  </a:t>
            </a:r>
            <a:r>
              <a:rPr lang="ru-RU" sz="2667" dirty="0">
                <a:solidFill>
                  <a:srgbClr val="002060"/>
                </a:solidFill>
                <a:latin typeface="Arial Black" pitchFamily="34" charset="0"/>
              </a:rPr>
              <a:t>горизонтальной и вертикальной карьеры педагогов в рамках НСУР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 l="8574" t="21282" r="8411" b="15719"/>
          <a:stretch>
            <a:fillRect/>
          </a:stretch>
        </p:blipFill>
        <p:spPr bwMode="auto">
          <a:xfrm>
            <a:off x="239349" y="1282535"/>
            <a:ext cx="11837856" cy="538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1083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12192000" cy="890649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dirty="0" smtClean="0">
                <a:solidFill>
                  <a:srgbClr val="002060"/>
                </a:solidFill>
                <a:latin typeface="Arial Black" pitchFamily="34" charset="0"/>
              </a:rPr>
              <a:t>Приказ Министерства образования и науки РФ от 26.07.2017  № 703 </a:t>
            </a:r>
            <a:br>
              <a:rPr lang="ru-RU" sz="14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Arial Black" pitchFamily="34" charset="0"/>
              </a:rPr>
              <a:t>«Об утверждении Плана мероприятий («дорожной карты») Министерства образования и науки Российской Федерации по формированию и введению национальной системы учительского роста»</a:t>
            </a:r>
            <a:endParaRPr lang="ru-RU" sz="14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6462" y="914399"/>
            <a:ext cx="11899075" cy="563231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400050" indent="-400050" algn="ctr">
              <a:buAutoNum type="romanUcPeriod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Организационно-координационные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информационные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мероприятия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п.1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Образование Межведомственной комиссии по формированию и введению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НСУР,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утверждение состава и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положения…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 Формирование списка субъектов РФ, принимающих участие в апробации …</a:t>
            </a: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II. Формирование новой модели аттестации учителей и подготовка наборов ЕФОМ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 Разработка, обсуждение и подготовка проекта новой модели аттестации учителей на основе ЕФОМ с учетом проведенной апробации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….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9 Апробация механизмов учета при аттестации учителей на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кв. категорию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мнения выпускников …</a:t>
            </a:r>
          </a:p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III.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Закрепление национальной системы учительского роста в нормативном правовом поле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п.19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Подготовка проекта постановления Правительства РФ по внесению изменений в номенклатуру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должностей ..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 Подготовка законопроекта по внесению изменений в статьи 49 и 98 ФЗ «Об образовании в РФ» …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п.23 Разработка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методических рекомендаций по условиям (учету оснований) введения в штатное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расписание …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п.24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Разработка методических рекомендаций об оплате труда педагогических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работников…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25 Подготовка предложений для направления в Минтруд России об установлении тождества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должностей …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27 Разработка методических рекомендаций по учету сведений по оценке квалификации учителей посредством использования ЕФОМ…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 28 Разработка методических рекомендаций по учету сведений по оценке квалификации учителей посредством использования ЕФОМ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 29 Подготовка итогового доклада для представления в Правительство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РФ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проектом доклада Президенту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РФ…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36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67544" y="627534"/>
            <a:ext cx="8229600" cy="85725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http://</a:t>
            </a:r>
            <a:r>
              <a:rPr lang="ru-RU" sz="4000" dirty="0" err="1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стандартпедагога.рф</a:t>
            </a:r>
            <a:r>
              <a:rPr lang="ru-RU" sz="4000" dirty="0" smtClean="0">
                <a:solidFill>
                  <a:srgbClr val="7030A0"/>
                </a:solidFill>
                <a:latin typeface="Arial Black" pitchFamily="34" charset="0"/>
              </a:rPr>
              <a:t>/</a:t>
            </a:r>
            <a:endParaRPr lang="ru-RU" sz="4000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1342" t="8485" r="31101" b="11782"/>
          <a:stretch>
            <a:fillRect/>
          </a:stretch>
        </p:blipFill>
        <p:spPr bwMode="auto">
          <a:xfrm>
            <a:off x="611560" y="1321237"/>
            <a:ext cx="11474140" cy="498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982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9310" y="179212"/>
            <a:ext cx="116672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Изменения в </a:t>
            </a:r>
            <a:r>
              <a:rPr lang="ru-RU" sz="2400" b="1" dirty="0">
                <a:solidFill>
                  <a:srgbClr val="002060"/>
                </a:solidFill>
              </a:rPr>
              <a:t>порядке прохождения процедуры аттестации педагогических работников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7510" t="6925" r="2366" b="-1241"/>
          <a:stretch/>
        </p:blipFill>
        <p:spPr>
          <a:xfrm>
            <a:off x="8130640" y="1010209"/>
            <a:ext cx="4061360" cy="3018391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739725413"/>
              </p:ext>
            </p:extLst>
          </p:nvPr>
        </p:nvGraphicFramePr>
        <p:xfrm>
          <a:off x="-1522231" y="1010209"/>
          <a:ext cx="11141243" cy="571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744" y="4281546"/>
            <a:ext cx="2343151" cy="218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4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133" t="4082" r="1098"/>
          <a:stretch/>
        </p:blipFill>
        <p:spPr>
          <a:xfrm>
            <a:off x="481352" y="990929"/>
            <a:ext cx="11234058" cy="56348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9310" y="179212"/>
            <a:ext cx="116672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Изменения в содержании заключения по итогам всестороннего анализа профессиональной деятельности аттестуемого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82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0315108"/>
              </p:ext>
            </p:extLst>
          </p:nvPr>
        </p:nvGraphicFramePr>
        <p:xfrm>
          <a:off x="-498764" y="719006"/>
          <a:ext cx="12690764" cy="6138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775865" y="5355771"/>
            <a:ext cx="3059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02060"/>
                </a:solidFill>
              </a:rPr>
              <a:t>Предоставление </a:t>
            </a:r>
            <a:r>
              <a:rPr lang="ru-RU" sz="2000" b="1" dirty="0" smtClean="0">
                <a:solidFill>
                  <a:srgbClr val="002060"/>
                </a:solidFill>
              </a:rPr>
              <a:t>Специалистами пакета материалов в УОМО МОО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9310" y="179212"/>
            <a:ext cx="116672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Регламент организации всестороннего анализа профессиональной деятельности аттестуемого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84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3756" y="403760"/>
            <a:ext cx="11780322" cy="4013860"/>
          </a:xfrm>
          <a:prstGeom prst="roundRect">
            <a:avLst>
              <a:gd name="adj" fmla="val 808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b="1" dirty="0"/>
              <a:t>Руководителям МОО</a:t>
            </a:r>
            <a:r>
              <a:rPr lang="ru-RU" sz="1600" b="1" dirty="0" smtClean="0"/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 </a:t>
            </a:r>
            <a:r>
              <a:rPr lang="ru-RU" sz="1600" b="1" dirty="0"/>
              <a:t>Провести в педагогических коллективах профессиональное обсуждение национальной модели учительского роста, направить информацию об итогах обсуждения и  предложения по доработке модели в отдел методического сопровождения  инновационной педагогической практики.</a:t>
            </a:r>
          </a:p>
          <a:p>
            <a:pPr algn="r"/>
            <a:r>
              <a:rPr lang="ru-RU" sz="1600" b="1" dirty="0"/>
              <a:t>Срок исполнения: до 15 сентября 2017 года.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smtClean="0"/>
              <a:t>Довести </a:t>
            </a:r>
            <a:r>
              <a:rPr lang="ru-RU" sz="1600" b="1" dirty="0"/>
              <a:t>до сведения педагогических работников изменения, внесенные в Порядок проведения всестороннего анализа профессиональной деятельности педагогических работников </a:t>
            </a:r>
            <a:r>
              <a:rPr lang="ru-RU" sz="1600" b="1" dirty="0" smtClean="0"/>
              <a:t>(далее – Порядок) при </a:t>
            </a:r>
            <a:r>
              <a:rPr lang="ru-RU" sz="1600" b="1" dirty="0"/>
              <a:t>прохождении процедуры аттестации.</a:t>
            </a:r>
          </a:p>
          <a:p>
            <a:pPr algn="r"/>
            <a:r>
              <a:rPr lang="ru-RU" sz="1600" b="1" dirty="0"/>
              <a:t>Срок исполнения: до 05 сентября 2017 </a:t>
            </a:r>
            <a:r>
              <a:rPr lang="ru-RU" sz="1600" b="1" dirty="0" smtClean="0"/>
              <a:t>года.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Обеспечить:</a:t>
            </a:r>
          </a:p>
          <a:p>
            <a:pPr marL="285750" indent="-285750">
              <a:buFontTx/>
              <a:buChar char="-"/>
            </a:pPr>
            <a:r>
              <a:rPr lang="ru-RU" sz="1600" b="1" dirty="0" smtClean="0"/>
              <a:t>неукоснительное </a:t>
            </a:r>
            <a:r>
              <a:rPr lang="ru-RU" sz="1600" b="1" dirty="0"/>
              <a:t>соблюдение </a:t>
            </a:r>
            <a:r>
              <a:rPr lang="ru-RU" sz="1600" b="1" dirty="0" smtClean="0"/>
              <a:t>Порядка;</a:t>
            </a:r>
            <a:endParaRPr lang="ru-RU" sz="1600" b="1" dirty="0"/>
          </a:p>
          <a:p>
            <a:pPr marL="285750" indent="-285750">
              <a:buFontTx/>
              <a:buChar char="-"/>
            </a:pPr>
            <a:r>
              <a:rPr lang="ru-RU" sz="1600" b="1" dirty="0" smtClean="0"/>
              <a:t>методическое </a:t>
            </a:r>
            <a:r>
              <a:rPr lang="ru-RU" sz="1600" b="1" dirty="0"/>
              <a:t>сопровождение педагогических работников в период прохождения </a:t>
            </a:r>
            <a:r>
              <a:rPr lang="ru-RU" sz="1600" b="1" dirty="0" smtClean="0"/>
              <a:t>аттестации;</a:t>
            </a:r>
          </a:p>
          <a:p>
            <a:pPr marL="285750" indent="-285750">
              <a:buFontTx/>
              <a:buChar char="-"/>
            </a:pPr>
            <a:r>
              <a:rPr lang="ru-RU" sz="1600" b="1" dirty="0" smtClean="0"/>
              <a:t>достоверность</a:t>
            </a:r>
            <a:r>
              <a:rPr lang="ru-RU" sz="1600" b="1" dirty="0"/>
              <a:t>, полноту и своевременность предоставляемых сведений об </a:t>
            </a:r>
            <a:r>
              <a:rPr lang="ru-RU" sz="1600" b="1" dirty="0" err="1"/>
              <a:t>аттестующихся</a:t>
            </a:r>
            <a:r>
              <a:rPr lang="ru-RU" sz="1600" b="1" dirty="0"/>
              <a:t> для проведения всестороннего анализа профессиональной деятельности педагогов.</a:t>
            </a:r>
          </a:p>
          <a:p>
            <a:pPr algn="r"/>
            <a:r>
              <a:rPr lang="ru-RU" sz="1600" b="1" dirty="0"/>
              <a:t>Срок исполнения: постоянно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3756" y="4512622"/>
            <a:ext cx="11780322" cy="224245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b="1" dirty="0"/>
              <a:t>Отделу управления повышением квалификации педагогических и руководящих работников управления организационно-методического сопровождения МОО (</a:t>
            </a:r>
            <a:r>
              <a:rPr lang="ru-RU" sz="1600" b="1" dirty="0" err="1"/>
              <a:t>Караматова</a:t>
            </a:r>
            <a:r>
              <a:rPr lang="ru-RU" sz="1600" b="1" dirty="0"/>
              <a:t> Ж.А.) </a:t>
            </a:r>
            <a:r>
              <a:rPr lang="ru-RU" sz="1600" b="1" dirty="0" smtClean="0"/>
              <a:t>обеспечить: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Проведение </a:t>
            </a:r>
            <a:r>
              <a:rPr lang="ru-RU" sz="1600" b="1" dirty="0"/>
              <a:t>инструктивно-методического семинара для членов групп Специалистов по ознакомлению с </a:t>
            </a:r>
            <a:r>
              <a:rPr lang="ru-RU" sz="1600" b="1" dirty="0" smtClean="0"/>
              <a:t>Порядком.</a:t>
            </a:r>
            <a:endParaRPr lang="ru-RU" sz="1600" b="1" dirty="0"/>
          </a:p>
          <a:p>
            <a:pPr algn="r"/>
            <a:r>
              <a:rPr lang="ru-RU" sz="1600" b="1" dirty="0"/>
              <a:t>   Срок исполнения: до 05 сентября 2017 </a:t>
            </a:r>
            <a:r>
              <a:rPr lang="ru-RU" sz="1600" b="1" dirty="0" smtClean="0"/>
              <a:t>года.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smtClean="0"/>
              <a:t>Организационно-методическое </a:t>
            </a:r>
            <a:r>
              <a:rPr lang="ru-RU" sz="1600" b="1" dirty="0"/>
              <a:t>сопровождение членов групп специалистов при проведении всестороннего анализа профессиональной деятельности </a:t>
            </a:r>
            <a:r>
              <a:rPr lang="ru-RU" sz="1600" b="1" dirty="0" err="1"/>
              <a:t>аттестующихся</a:t>
            </a:r>
            <a:r>
              <a:rPr lang="ru-RU" sz="1600" b="1" dirty="0"/>
              <a:t> педагогов</a:t>
            </a:r>
            <a:r>
              <a:rPr lang="ru-RU" sz="1600" b="1" dirty="0" smtClean="0"/>
              <a:t>.</a:t>
            </a:r>
          </a:p>
          <a:p>
            <a:pPr algn="r"/>
            <a:r>
              <a:rPr lang="ru-RU" sz="1600" b="1" dirty="0"/>
              <a:t>Срок исполнения: </a:t>
            </a:r>
            <a:r>
              <a:rPr lang="ru-RU" sz="1600" b="1" dirty="0" smtClean="0"/>
              <a:t>постоянно</a:t>
            </a:r>
            <a:endParaRPr lang="ru-RU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70283" y="0"/>
            <a:ext cx="11667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Проект решения: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33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04" y="403761"/>
            <a:ext cx="4057713" cy="63030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56363" y="0"/>
            <a:ext cx="6875813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solidFill>
                  <a:schemeClr val="accent6">
                    <a:lumMod val="75000"/>
                  </a:schemeClr>
                </a:solidFill>
                <a:latin typeface="Monotype Corsiva" panose="03010101010201010101" pitchFamily="66" charset="0"/>
              </a:rPr>
              <a:t>С началом нового учебного года!</a:t>
            </a:r>
          </a:p>
          <a:p>
            <a:pPr algn="ctr"/>
            <a:r>
              <a:rPr lang="ru-RU" sz="5400" dirty="0" smtClean="0">
                <a:solidFill>
                  <a:srgbClr val="FFFF99"/>
                </a:solidFill>
                <a:latin typeface="Monotype Corsiva" panose="03010101010201010101" pitchFamily="66" charset="0"/>
              </a:rPr>
              <a:t>Здоровья, удачи</a:t>
            </a:r>
          </a:p>
          <a:p>
            <a:pPr algn="ctr"/>
            <a:r>
              <a:rPr lang="ru-RU" sz="5400" dirty="0" smtClean="0">
                <a:solidFill>
                  <a:srgbClr val="FFFF99"/>
                </a:solidFill>
                <a:latin typeface="Monotype Corsiva" panose="03010101010201010101" pitchFamily="66" charset="0"/>
              </a:rPr>
              <a:t>и </a:t>
            </a:r>
            <a:r>
              <a:rPr lang="ru-RU" sz="5400" dirty="0">
                <a:solidFill>
                  <a:srgbClr val="FFFF99"/>
                </a:solidFill>
                <a:latin typeface="Monotype Corsiva" panose="03010101010201010101" pitchFamily="66" charset="0"/>
              </a:rPr>
              <a:t>неизменных успехов </a:t>
            </a:r>
            <a:endParaRPr lang="ru-RU" sz="5400" dirty="0" smtClean="0">
              <a:solidFill>
                <a:srgbClr val="FFFF99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5400" dirty="0" smtClean="0">
                <a:solidFill>
                  <a:srgbClr val="FFFF99"/>
                </a:solidFill>
                <a:latin typeface="Monotype Corsiva" panose="03010101010201010101" pitchFamily="66" charset="0"/>
              </a:rPr>
              <a:t>в </a:t>
            </a:r>
            <a:r>
              <a:rPr lang="ru-RU" sz="5400" dirty="0">
                <a:solidFill>
                  <a:srgbClr val="FFFF99"/>
                </a:solidFill>
                <a:latin typeface="Monotype Corsiva" panose="03010101010201010101" pitchFamily="66" charset="0"/>
              </a:rPr>
              <a:t>профессиональной </a:t>
            </a:r>
            <a:r>
              <a:rPr lang="ru-RU" sz="5400" dirty="0" smtClean="0">
                <a:solidFill>
                  <a:srgbClr val="FFFF99"/>
                </a:solidFill>
                <a:latin typeface="Monotype Corsiva" panose="03010101010201010101" pitchFamily="66" charset="0"/>
              </a:rPr>
              <a:t>деятельности,</a:t>
            </a:r>
          </a:p>
          <a:p>
            <a:r>
              <a:rPr lang="ru-RU" sz="5400" dirty="0" smtClean="0">
                <a:solidFill>
                  <a:srgbClr val="FFFF99"/>
                </a:solidFill>
                <a:latin typeface="Monotype Corsiva" panose="03010101010201010101" pitchFamily="66" charset="0"/>
              </a:rPr>
              <a:t>    большого личного       </a:t>
            </a:r>
          </a:p>
          <a:p>
            <a:r>
              <a:rPr lang="ru-RU" sz="5400" dirty="0">
                <a:solidFill>
                  <a:srgbClr val="FFFF99"/>
                </a:solidFill>
                <a:latin typeface="Monotype Corsiva" panose="03010101010201010101" pitchFamily="66" charset="0"/>
              </a:rPr>
              <a:t> </a:t>
            </a:r>
            <a:r>
              <a:rPr lang="ru-RU" sz="5400" dirty="0" smtClean="0">
                <a:solidFill>
                  <a:srgbClr val="FFFF99"/>
                </a:solidFill>
                <a:latin typeface="Monotype Corsiva" panose="03010101010201010101" pitchFamily="66" charset="0"/>
              </a:rPr>
              <a:t>             </a:t>
            </a:r>
            <a:r>
              <a:rPr lang="ru-RU" sz="5400" dirty="0" smtClean="0">
                <a:solidFill>
                  <a:srgbClr val="FFFF99"/>
                </a:solidFill>
                <a:latin typeface="Monotype Corsiva" panose="03010101010201010101" pitchFamily="66" charset="0"/>
              </a:rPr>
              <a:t>счастья !</a:t>
            </a:r>
            <a:endParaRPr lang="ru-RU" sz="5400" dirty="0">
              <a:solidFill>
                <a:srgbClr val="FFFF99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1672">
            <a:off x="9322129" y="1883253"/>
            <a:ext cx="4791150" cy="527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73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701</TotalTime>
  <Words>624</Words>
  <Application>Microsoft Office PowerPoint</Application>
  <PresentationFormat>Широкоэкранный</PresentationFormat>
  <Paragraphs>79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Century Gothic</vt:lpstr>
      <vt:lpstr>Monotype Corsiva</vt:lpstr>
      <vt:lpstr>Times New Roman</vt:lpstr>
      <vt:lpstr>Wingdings 3</vt:lpstr>
      <vt:lpstr>Сектор</vt:lpstr>
      <vt:lpstr>Об изменениях  в профессиональной оценке деятельности педагогических работников</vt:lpstr>
      <vt:lpstr>Презентация PowerPoint</vt:lpstr>
      <vt:lpstr>Траектория  горизонтальной и вертикальной карьеры педагогов в рамках НСУР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Геннадий Тетерин</dc:creator>
  <cp:lastModifiedBy>Геннадий Тетерин</cp:lastModifiedBy>
  <cp:revision>22</cp:revision>
  <dcterms:created xsi:type="dcterms:W3CDTF">2017-08-26T00:32:23Z</dcterms:created>
  <dcterms:modified xsi:type="dcterms:W3CDTF">2017-08-29T01:26:09Z</dcterms:modified>
</cp:coreProperties>
</file>